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9" autoAdjust="0"/>
    <p:restoredTop sz="94660"/>
  </p:normalViewPr>
  <p:slideViewPr>
    <p:cSldViewPr snapToGrid="0">
      <p:cViewPr varScale="1">
        <p:scale>
          <a:sx n="92" d="100"/>
          <a:sy n="92" d="100"/>
        </p:scale>
        <p:origin x="295"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FDB2B-670D-C0E4-8336-3B045F30566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82E6F62-5C61-2D10-8036-1FDA1A3869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E678A6A-E085-06C5-A23E-F756044DA9E3}"/>
              </a:ext>
            </a:extLst>
          </p:cNvPr>
          <p:cNvSpPr>
            <a:spLocks noGrp="1"/>
          </p:cNvSpPr>
          <p:nvPr>
            <p:ph type="dt" sz="half" idx="10"/>
          </p:nvPr>
        </p:nvSpPr>
        <p:spPr/>
        <p:txBody>
          <a:bodyPr/>
          <a:lstStyle/>
          <a:p>
            <a:fld id="{3FF03F08-4E47-426F-AEF7-A12999371946}" type="datetimeFigureOut">
              <a:rPr lang="en-US" smtClean="0"/>
              <a:t>9/24/2026</a:t>
            </a:fld>
            <a:endParaRPr lang="en-US"/>
          </a:p>
        </p:txBody>
      </p:sp>
      <p:sp>
        <p:nvSpPr>
          <p:cNvPr id="5" name="Footer Placeholder 4">
            <a:extLst>
              <a:ext uri="{FF2B5EF4-FFF2-40B4-BE49-F238E27FC236}">
                <a16:creationId xmlns:a16="http://schemas.microsoft.com/office/drawing/2014/main" id="{A015517D-BC35-DF39-4B70-925AB38C3E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0CCFEE-1C2E-4940-A5F1-C27A82D51637}"/>
              </a:ext>
            </a:extLst>
          </p:cNvPr>
          <p:cNvSpPr>
            <a:spLocks noGrp="1"/>
          </p:cNvSpPr>
          <p:nvPr>
            <p:ph type="sldNum" sz="quarter" idx="12"/>
          </p:nvPr>
        </p:nvSpPr>
        <p:spPr/>
        <p:txBody>
          <a:bodyPr/>
          <a:lstStyle/>
          <a:p>
            <a:fld id="{D0B6A7D4-663B-4958-8023-5774C864E5A3}" type="slidenum">
              <a:rPr lang="en-US" smtClean="0"/>
              <a:t>‹#›</a:t>
            </a:fld>
            <a:endParaRPr lang="en-US"/>
          </a:p>
        </p:txBody>
      </p:sp>
    </p:spTree>
    <p:extLst>
      <p:ext uri="{BB962C8B-B14F-4D97-AF65-F5344CB8AC3E}">
        <p14:creationId xmlns:p14="http://schemas.microsoft.com/office/powerpoint/2010/main" val="15114461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630FC-E7BB-12AC-BDC5-8BADBF2AEAA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0A7FFC7-BD4E-F35F-448D-4C86AF5EEEF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8CA847-98F9-4ED4-ACF8-53AD4621D9F5}"/>
              </a:ext>
            </a:extLst>
          </p:cNvPr>
          <p:cNvSpPr>
            <a:spLocks noGrp="1"/>
          </p:cNvSpPr>
          <p:nvPr>
            <p:ph type="dt" sz="half" idx="10"/>
          </p:nvPr>
        </p:nvSpPr>
        <p:spPr/>
        <p:txBody>
          <a:bodyPr/>
          <a:lstStyle/>
          <a:p>
            <a:fld id="{3FF03F08-4E47-426F-AEF7-A12999371946}" type="datetimeFigureOut">
              <a:rPr lang="en-US" smtClean="0"/>
              <a:t>9/24/2026</a:t>
            </a:fld>
            <a:endParaRPr lang="en-US"/>
          </a:p>
        </p:txBody>
      </p:sp>
      <p:sp>
        <p:nvSpPr>
          <p:cNvPr id="5" name="Footer Placeholder 4">
            <a:extLst>
              <a:ext uri="{FF2B5EF4-FFF2-40B4-BE49-F238E27FC236}">
                <a16:creationId xmlns:a16="http://schemas.microsoft.com/office/drawing/2014/main" id="{965A46C3-8C23-AD0B-20AD-EC67DBE1C1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2F3655-F08C-9C7D-C81D-F9CF6BB37A2C}"/>
              </a:ext>
            </a:extLst>
          </p:cNvPr>
          <p:cNvSpPr>
            <a:spLocks noGrp="1"/>
          </p:cNvSpPr>
          <p:nvPr>
            <p:ph type="sldNum" sz="quarter" idx="12"/>
          </p:nvPr>
        </p:nvSpPr>
        <p:spPr/>
        <p:txBody>
          <a:bodyPr/>
          <a:lstStyle/>
          <a:p>
            <a:fld id="{D0B6A7D4-663B-4958-8023-5774C864E5A3}" type="slidenum">
              <a:rPr lang="en-US" smtClean="0"/>
              <a:t>‹#›</a:t>
            </a:fld>
            <a:endParaRPr lang="en-US"/>
          </a:p>
        </p:txBody>
      </p:sp>
    </p:spTree>
    <p:extLst>
      <p:ext uri="{BB962C8B-B14F-4D97-AF65-F5344CB8AC3E}">
        <p14:creationId xmlns:p14="http://schemas.microsoft.com/office/powerpoint/2010/main" val="9929843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AF908-F22A-7498-49BB-3294F02BA59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4072EFC-28C2-6A68-1F78-08EC61AC43E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BF7BA4F-9E8C-2DB5-48C4-311C9B46F65B}"/>
              </a:ext>
            </a:extLst>
          </p:cNvPr>
          <p:cNvSpPr>
            <a:spLocks noGrp="1"/>
          </p:cNvSpPr>
          <p:nvPr>
            <p:ph type="dt" sz="half" idx="10"/>
          </p:nvPr>
        </p:nvSpPr>
        <p:spPr/>
        <p:txBody>
          <a:bodyPr/>
          <a:lstStyle/>
          <a:p>
            <a:fld id="{3FF03F08-4E47-426F-AEF7-A12999371946}" type="datetimeFigureOut">
              <a:rPr lang="en-US" smtClean="0"/>
              <a:t>9/24/2026</a:t>
            </a:fld>
            <a:endParaRPr lang="en-US"/>
          </a:p>
        </p:txBody>
      </p:sp>
      <p:sp>
        <p:nvSpPr>
          <p:cNvPr id="5" name="Footer Placeholder 4">
            <a:extLst>
              <a:ext uri="{FF2B5EF4-FFF2-40B4-BE49-F238E27FC236}">
                <a16:creationId xmlns:a16="http://schemas.microsoft.com/office/drawing/2014/main" id="{F26488B9-7C8A-9141-1433-B0CE7B4D0C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AFB121-0AF1-3D4E-AAA6-8BBDC0B71307}"/>
              </a:ext>
            </a:extLst>
          </p:cNvPr>
          <p:cNvSpPr>
            <a:spLocks noGrp="1"/>
          </p:cNvSpPr>
          <p:nvPr>
            <p:ph type="sldNum" sz="quarter" idx="12"/>
          </p:nvPr>
        </p:nvSpPr>
        <p:spPr/>
        <p:txBody>
          <a:bodyPr/>
          <a:lstStyle/>
          <a:p>
            <a:fld id="{D0B6A7D4-663B-4958-8023-5774C864E5A3}" type="slidenum">
              <a:rPr lang="en-US" smtClean="0"/>
              <a:t>‹#›</a:t>
            </a:fld>
            <a:endParaRPr lang="en-US"/>
          </a:p>
        </p:txBody>
      </p:sp>
    </p:spTree>
    <p:extLst>
      <p:ext uri="{BB962C8B-B14F-4D97-AF65-F5344CB8AC3E}">
        <p14:creationId xmlns:p14="http://schemas.microsoft.com/office/powerpoint/2010/main" val="19760674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24801-D529-8980-B78D-85814B8F55F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9C2B6F-96C2-45C4-ED6C-8D6233A948B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1037AF7-0F8C-DFBF-DD26-AED64AB2900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87CDC97-ACCC-6C19-CB6C-F7B8D5DDA962}"/>
              </a:ext>
            </a:extLst>
          </p:cNvPr>
          <p:cNvSpPr>
            <a:spLocks noGrp="1"/>
          </p:cNvSpPr>
          <p:nvPr>
            <p:ph type="dt" sz="half" idx="10"/>
          </p:nvPr>
        </p:nvSpPr>
        <p:spPr/>
        <p:txBody>
          <a:bodyPr/>
          <a:lstStyle/>
          <a:p>
            <a:fld id="{3FF03F08-4E47-426F-AEF7-A12999371946}" type="datetimeFigureOut">
              <a:rPr lang="en-US" smtClean="0"/>
              <a:t>9/24/2026</a:t>
            </a:fld>
            <a:endParaRPr lang="en-US"/>
          </a:p>
        </p:txBody>
      </p:sp>
      <p:sp>
        <p:nvSpPr>
          <p:cNvPr id="6" name="Footer Placeholder 5">
            <a:extLst>
              <a:ext uri="{FF2B5EF4-FFF2-40B4-BE49-F238E27FC236}">
                <a16:creationId xmlns:a16="http://schemas.microsoft.com/office/drawing/2014/main" id="{810FBFB1-6683-A1DE-072B-5F9DCD057F4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3095C2B-C44D-3151-8F35-09564185C685}"/>
              </a:ext>
            </a:extLst>
          </p:cNvPr>
          <p:cNvSpPr>
            <a:spLocks noGrp="1"/>
          </p:cNvSpPr>
          <p:nvPr>
            <p:ph type="sldNum" sz="quarter" idx="12"/>
          </p:nvPr>
        </p:nvSpPr>
        <p:spPr/>
        <p:txBody>
          <a:bodyPr/>
          <a:lstStyle/>
          <a:p>
            <a:fld id="{D0B6A7D4-663B-4958-8023-5774C864E5A3}" type="slidenum">
              <a:rPr lang="en-US" smtClean="0"/>
              <a:t>‹#›</a:t>
            </a:fld>
            <a:endParaRPr lang="en-US"/>
          </a:p>
        </p:txBody>
      </p:sp>
    </p:spTree>
    <p:extLst>
      <p:ext uri="{BB962C8B-B14F-4D97-AF65-F5344CB8AC3E}">
        <p14:creationId xmlns:p14="http://schemas.microsoft.com/office/powerpoint/2010/main" val="7594613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13F46-5CC3-C4A5-5E1B-C594467C16F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359D8EA-E0E6-DBFF-1921-22B7A2EBD5E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50AC935-1D6B-616F-88E9-9019C59BBDD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EBE0F5E-D00E-BF1B-1E00-1501E6799DB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DF5566A-8099-3DFF-C8D6-25676E8A019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6CAA24E-6E44-DD55-5A83-64D126D476F7}"/>
              </a:ext>
            </a:extLst>
          </p:cNvPr>
          <p:cNvSpPr>
            <a:spLocks noGrp="1"/>
          </p:cNvSpPr>
          <p:nvPr>
            <p:ph type="dt" sz="half" idx="10"/>
          </p:nvPr>
        </p:nvSpPr>
        <p:spPr/>
        <p:txBody>
          <a:bodyPr/>
          <a:lstStyle/>
          <a:p>
            <a:fld id="{3FF03F08-4E47-426F-AEF7-A12999371946}" type="datetimeFigureOut">
              <a:rPr lang="en-US" smtClean="0"/>
              <a:t>9/24/2026</a:t>
            </a:fld>
            <a:endParaRPr lang="en-US"/>
          </a:p>
        </p:txBody>
      </p:sp>
      <p:sp>
        <p:nvSpPr>
          <p:cNvPr id="8" name="Footer Placeholder 7">
            <a:extLst>
              <a:ext uri="{FF2B5EF4-FFF2-40B4-BE49-F238E27FC236}">
                <a16:creationId xmlns:a16="http://schemas.microsoft.com/office/drawing/2014/main" id="{28BADA0B-F544-7EE2-DAD2-457E977C91C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B56BFD5-66E3-BFC4-D8E8-95B71AA0DBCF}"/>
              </a:ext>
            </a:extLst>
          </p:cNvPr>
          <p:cNvSpPr>
            <a:spLocks noGrp="1"/>
          </p:cNvSpPr>
          <p:nvPr>
            <p:ph type="sldNum" sz="quarter" idx="12"/>
          </p:nvPr>
        </p:nvSpPr>
        <p:spPr/>
        <p:txBody>
          <a:bodyPr/>
          <a:lstStyle/>
          <a:p>
            <a:fld id="{D0B6A7D4-663B-4958-8023-5774C864E5A3}" type="slidenum">
              <a:rPr lang="en-US" smtClean="0"/>
              <a:t>‹#›</a:t>
            </a:fld>
            <a:endParaRPr lang="en-US"/>
          </a:p>
        </p:txBody>
      </p:sp>
    </p:spTree>
    <p:extLst>
      <p:ext uri="{BB962C8B-B14F-4D97-AF65-F5344CB8AC3E}">
        <p14:creationId xmlns:p14="http://schemas.microsoft.com/office/powerpoint/2010/main" val="11267729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5A665-4DC5-E49E-AD9F-C015810656D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17664B-F019-3809-61D5-3DAD50EA044C}"/>
              </a:ext>
            </a:extLst>
          </p:cNvPr>
          <p:cNvSpPr>
            <a:spLocks noGrp="1"/>
          </p:cNvSpPr>
          <p:nvPr>
            <p:ph type="dt" sz="half" idx="10"/>
          </p:nvPr>
        </p:nvSpPr>
        <p:spPr/>
        <p:txBody>
          <a:bodyPr/>
          <a:lstStyle/>
          <a:p>
            <a:fld id="{3FF03F08-4E47-426F-AEF7-A12999371946}" type="datetimeFigureOut">
              <a:rPr lang="en-US" smtClean="0"/>
              <a:t>9/24/2026</a:t>
            </a:fld>
            <a:endParaRPr lang="en-US"/>
          </a:p>
        </p:txBody>
      </p:sp>
      <p:sp>
        <p:nvSpPr>
          <p:cNvPr id="4" name="Footer Placeholder 3">
            <a:extLst>
              <a:ext uri="{FF2B5EF4-FFF2-40B4-BE49-F238E27FC236}">
                <a16:creationId xmlns:a16="http://schemas.microsoft.com/office/drawing/2014/main" id="{E85C29C4-6FD9-FD73-1096-72BE4059EEA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7108C7D-67A6-89F9-728C-01A68BCE586B}"/>
              </a:ext>
            </a:extLst>
          </p:cNvPr>
          <p:cNvSpPr>
            <a:spLocks noGrp="1"/>
          </p:cNvSpPr>
          <p:nvPr>
            <p:ph type="sldNum" sz="quarter" idx="12"/>
          </p:nvPr>
        </p:nvSpPr>
        <p:spPr/>
        <p:txBody>
          <a:bodyPr/>
          <a:lstStyle/>
          <a:p>
            <a:fld id="{D0B6A7D4-663B-4958-8023-5774C864E5A3}" type="slidenum">
              <a:rPr lang="en-US" smtClean="0"/>
              <a:t>‹#›</a:t>
            </a:fld>
            <a:endParaRPr lang="en-US"/>
          </a:p>
        </p:txBody>
      </p:sp>
    </p:spTree>
    <p:extLst>
      <p:ext uri="{BB962C8B-B14F-4D97-AF65-F5344CB8AC3E}">
        <p14:creationId xmlns:p14="http://schemas.microsoft.com/office/powerpoint/2010/main" val="15783029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2C25050-036A-F015-61E8-9C10B9FD7CCC}"/>
              </a:ext>
            </a:extLst>
          </p:cNvPr>
          <p:cNvSpPr>
            <a:spLocks noGrp="1"/>
          </p:cNvSpPr>
          <p:nvPr>
            <p:ph type="dt" sz="half" idx="10"/>
          </p:nvPr>
        </p:nvSpPr>
        <p:spPr/>
        <p:txBody>
          <a:bodyPr/>
          <a:lstStyle/>
          <a:p>
            <a:fld id="{3FF03F08-4E47-426F-AEF7-A12999371946}" type="datetimeFigureOut">
              <a:rPr lang="en-US" smtClean="0"/>
              <a:t>9/24/2026</a:t>
            </a:fld>
            <a:endParaRPr lang="en-US"/>
          </a:p>
        </p:txBody>
      </p:sp>
      <p:sp>
        <p:nvSpPr>
          <p:cNvPr id="3" name="Footer Placeholder 2">
            <a:extLst>
              <a:ext uri="{FF2B5EF4-FFF2-40B4-BE49-F238E27FC236}">
                <a16:creationId xmlns:a16="http://schemas.microsoft.com/office/drawing/2014/main" id="{77FD49C7-78C4-8421-54AC-40BDF8549DD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6F127B2-D521-C0A3-48AB-C56C3D60D65D}"/>
              </a:ext>
            </a:extLst>
          </p:cNvPr>
          <p:cNvSpPr>
            <a:spLocks noGrp="1"/>
          </p:cNvSpPr>
          <p:nvPr>
            <p:ph type="sldNum" sz="quarter" idx="12"/>
          </p:nvPr>
        </p:nvSpPr>
        <p:spPr/>
        <p:txBody>
          <a:bodyPr/>
          <a:lstStyle/>
          <a:p>
            <a:fld id="{D0B6A7D4-663B-4958-8023-5774C864E5A3}" type="slidenum">
              <a:rPr lang="en-US" smtClean="0"/>
              <a:t>‹#›</a:t>
            </a:fld>
            <a:endParaRPr lang="en-US"/>
          </a:p>
        </p:txBody>
      </p:sp>
    </p:spTree>
    <p:extLst>
      <p:ext uri="{BB962C8B-B14F-4D97-AF65-F5344CB8AC3E}">
        <p14:creationId xmlns:p14="http://schemas.microsoft.com/office/powerpoint/2010/main" val="18262437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C55FB-6BC8-4751-7B01-4004146E3D1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5E2FD71-C966-5E98-76E7-080FE4E9633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60EEFEB-32EA-6DFC-5EE3-854C786B2C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AB60B1C-87DC-C1B2-7EC6-9016829F6BCB}"/>
              </a:ext>
            </a:extLst>
          </p:cNvPr>
          <p:cNvSpPr>
            <a:spLocks noGrp="1"/>
          </p:cNvSpPr>
          <p:nvPr>
            <p:ph type="dt" sz="half" idx="10"/>
          </p:nvPr>
        </p:nvSpPr>
        <p:spPr/>
        <p:txBody>
          <a:bodyPr/>
          <a:lstStyle/>
          <a:p>
            <a:fld id="{3FF03F08-4E47-426F-AEF7-A12999371946}" type="datetimeFigureOut">
              <a:rPr lang="en-US" smtClean="0"/>
              <a:t>9/24/2026</a:t>
            </a:fld>
            <a:endParaRPr lang="en-US"/>
          </a:p>
        </p:txBody>
      </p:sp>
      <p:sp>
        <p:nvSpPr>
          <p:cNvPr id="6" name="Footer Placeholder 5">
            <a:extLst>
              <a:ext uri="{FF2B5EF4-FFF2-40B4-BE49-F238E27FC236}">
                <a16:creationId xmlns:a16="http://schemas.microsoft.com/office/drawing/2014/main" id="{7DC58421-20FC-8734-415F-A03B9FAA19A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A45A288-7FEB-D23D-C1E6-D14167D2BB35}"/>
              </a:ext>
            </a:extLst>
          </p:cNvPr>
          <p:cNvSpPr>
            <a:spLocks noGrp="1"/>
          </p:cNvSpPr>
          <p:nvPr>
            <p:ph type="sldNum" sz="quarter" idx="12"/>
          </p:nvPr>
        </p:nvSpPr>
        <p:spPr/>
        <p:txBody>
          <a:bodyPr/>
          <a:lstStyle/>
          <a:p>
            <a:fld id="{D0B6A7D4-663B-4958-8023-5774C864E5A3}" type="slidenum">
              <a:rPr lang="en-US" smtClean="0"/>
              <a:t>‹#›</a:t>
            </a:fld>
            <a:endParaRPr lang="en-US"/>
          </a:p>
        </p:txBody>
      </p:sp>
    </p:spTree>
    <p:extLst>
      <p:ext uri="{BB962C8B-B14F-4D97-AF65-F5344CB8AC3E}">
        <p14:creationId xmlns:p14="http://schemas.microsoft.com/office/powerpoint/2010/main" val="13921706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C82BC-959B-56E3-B635-3CB4F355C09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3F6A390-6FC4-B3BC-CB57-145D4D8E46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11EAAB4-DF12-2E6A-6803-A76EF1799D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6E379F4-4028-9507-56E1-02BF411F7AD1}"/>
              </a:ext>
            </a:extLst>
          </p:cNvPr>
          <p:cNvSpPr>
            <a:spLocks noGrp="1"/>
          </p:cNvSpPr>
          <p:nvPr>
            <p:ph type="dt" sz="half" idx="10"/>
          </p:nvPr>
        </p:nvSpPr>
        <p:spPr/>
        <p:txBody>
          <a:bodyPr/>
          <a:lstStyle/>
          <a:p>
            <a:fld id="{3FF03F08-4E47-426F-AEF7-A12999371946}" type="datetimeFigureOut">
              <a:rPr lang="en-US" smtClean="0"/>
              <a:t>9/24/2026</a:t>
            </a:fld>
            <a:endParaRPr lang="en-US"/>
          </a:p>
        </p:txBody>
      </p:sp>
      <p:sp>
        <p:nvSpPr>
          <p:cNvPr id="6" name="Footer Placeholder 5">
            <a:extLst>
              <a:ext uri="{FF2B5EF4-FFF2-40B4-BE49-F238E27FC236}">
                <a16:creationId xmlns:a16="http://schemas.microsoft.com/office/drawing/2014/main" id="{7805C0BC-CBA3-95BA-AB87-4F2725EE9AB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CCEA94F-9CA5-1A8C-FE34-24D8A8BC41D6}"/>
              </a:ext>
            </a:extLst>
          </p:cNvPr>
          <p:cNvSpPr>
            <a:spLocks noGrp="1"/>
          </p:cNvSpPr>
          <p:nvPr>
            <p:ph type="sldNum" sz="quarter" idx="12"/>
          </p:nvPr>
        </p:nvSpPr>
        <p:spPr/>
        <p:txBody>
          <a:bodyPr/>
          <a:lstStyle/>
          <a:p>
            <a:fld id="{D0B6A7D4-663B-4958-8023-5774C864E5A3}" type="slidenum">
              <a:rPr lang="en-US" smtClean="0"/>
              <a:t>‹#›</a:t>
            </a:fld>
            <a:endParaRPr lang="en-US"/>
          </a:p>
        </p:txBody>
      </p:sp>
    </p:spTree>
    <p:extLst>
      <p:ext uri="{BB962C8B-B14F-4D97-AF65-F5344CB8AC3E}">
        <p14:creationId xmlns:p14="http://schemas.microsoft.com/office/powerpoint/2010/main" val="21687795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FE778-2716-BE7A-9F98-DC371C19577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8EDE020-7B0A-FECE-31F6-6697A491BAB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064694-4708-9653-3C28-F97666E8633C}"/>
              </a:ext>
            </a:extLst>
          </p:cNvPr>
          <p:cNvSpPr>
            <a:spLocks noGrp="1"/>
          </p:cNvSpPr>
          <p:nvPr>
            <p:ph type="dt" sz="half" idx="10"/>
          </p:nvPr>
        </p:nvSpPr>
        <p:spPr/>
        <p:txBody>
          <a:bodyPr/>
          <a:lstStyle/>
          <a:p>
            <a:fld id="{3FF03F08-4E47-426F-AEF7-A12999371946}" type="datetimeFigureOut">
              <a:rPr lang="en-US" smtClean="0"/>
              <a:t>9/24/2026</a:t>
            </a:fld>
            <a:endParaRPr lang="en-US"/>
          </a:p>
        </p:txBody>
      </p:sp>
      <p:sp>
        <p:nvSpPr>
          <p:cNvPr id="5" name="Footer Placeholder 4">
            <a:extLst>
              <a:ext uri="{FF2B5EF4-FFF2-40B4-BE49-F238E27FC236}">
                <a16:creationId xmlns:a16="http://schemas.microsoft.com/office/drawing/2014/main" id="{9ABD4C90-A4D0-D65E-957F-D3BD8C58B8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254E8B-BCA5-B031-885A-0F01BBB0068F}"/>
              </a:ext>
            </a:extLst>
          </p:cNvPr>
          <p:cNvSpPr>
            <a:spLocks noGrp="1"/>
          </p:cNvSpPr>
          <p:nvPr>
            <p:ph type="sldNum" sz="quarter" idx="12"/>
          </p:nvPr>
        </p:nvSpPr>
        <p:spPr/>
        <p:txBody>
          <a:bodyPr/>
          <a:lstStyle/>
          <a:p>
            <a:fld id="{D0B6A7D4-663B-4958-8023-5774C864E5A3}" type="slidenum">
              <a:rPr lang="en-US" smtClean="0"/>
              <a:t>‹#›</a:t>
            </a:fld>
            <a:endParaRPr lang="en-US"/>
          </a:p>
        </p:txBody>
      </p:sp>
    </p:spTree>
    <p:extLst>
      <p:ext uri="{BB962C8B-B14F-4D97-AF65-F5344CB8AC3E}">
        <p14:creationId xmlns:p14="http://schemas.microsoft.com/office/powerpoint/2010/main" val="18432272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C52ED3F-68BA-C0E3-CFDF-2F6244A272C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2A099C0-F8DB-A4AE-5057-85C997EA335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624074-028C-1E32-D759-98AB44806A3E}"/>
              </a:ext>
            </a:extLst>
          </p:cNvPr>
          <p:cNvSpPr>
            <a:spLocks noGrp="1"/>
          </p:cNvSpPr>
          <p:nvPr>
            <p:ph type="dt" sz="half" idx="10"/>
          </p:nvPr>
        </p:nvSpPr>
        <p:spPr/>
        <p:txBody>
          <a:bodyPr/>
          <a:lstStyle/>
          <a:p>
            <a:fld id="{3FF03F08-4E47-426F-AEF7-A12999371946}" type="datetimeFigureOut">
              <a:rPr lang="en-US" smtClean="0"/>
              <a:t>9/24/2026</a:t>
            </a:fld>
            <a:endParaRPr lang="en-US"/>
          </a:p>
        </p:txBody>
      </p:sp>
      <p:sp>
        <p:nvSpPr>
          <p:cNvPr id="5" name="Footer Placeholder 4">
            <a:extLst>
              <a:ext uri="{FF2B5EF4-FFF2-40B4-BE49-F238E27FC236}">
                <a16:creationId xmlns:a16="http://schemas.microsoft.com/office/drawing/2014/main" id="{6565F39B-5405-EBCF-5A93-87543430C5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042C54-BDB4-0342-99AA-229051AF6BED}"/>
              </a:ext>
            </a:extLst>
          </p:cNvPr>
          <p:cNvSpPr>
            <a:spLocks noGrp="1"/>
          </p:cNvSpPr>
          <p:nvPr>
            <p:ph type="sldNum" sz="quarter" idx="12"/>
          </p:nvPr>
        </p:nvSpPr>
        <p:spPr/>
        <p:txBody>
          <a:bodyPr/>
          <a:lstStyle/>
          <a:p>
            <a:fld id="{D0B6A7D4-663B-4958-8023-5774C864E5A3}" type="slidenum">
              <a:rPr lang="en-US" smtClean="0"/>
              <a:t>‹#›</a:t>
            </a:fld>
            <a:endParaRPr lang="en-US"/>
          </a:p>
        </p:txBody>
      </p:sp>
    </p:spTree>
    <p:extLst>
      <p:ext uri="{BB962C8B-B14F-4D97-AF65-F5344CB8AC3E}">
        <p14:creationId xmlns:p14="http://schemas.microsoft.com/office/powerpoint/2010/main" val="2453624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5C5B8E-92B9-CE7D-1025-5F9F01AABA4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508175F-457B-13EC-B62C-6ABA8D8133F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35B7FA-2910-C925-65C0-9DBA963187E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FF03F08-4E47-426F-AEF7-A12999371946}" type="datetimeFigureOut">
              <a:rPr lang="en-US" smtClean="0"/>
              <a:t>9/24/2026</a:t>
            </a:fld>
            <a:endParaRPr lang="en-US"/>
          </a:p>
        </p:txBody>
      </p:sp>
      <p:sp>
        <p:nvSpPr>
          <p:cNvPr id="5" name="Footer Placeholder 4">
            <a:extLst>
              <a:ext uri="{FF2B5EF4-FFF2-40B4-BE49-F238E27FC236}">
                <a16:creationId xmlns:a16="http://schemas.microsoft.com/office/drawing/2014/main" id="{D90F9B2C-849B-0D6F-DAE9-A167BE0D20C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BAC42AC-3280-ECFE-826F-F8AAAA2D0E0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0B6A7D4-663B-4958-8023-5774C864E5A3}" type="slidenum">
              <a:rPr lang="en-US" smtClean="0"/>
              <a:t>‹#›</a:t>
            </a:fld>
            <a:endParaRPr lang="en-US"/>
          </a:p>
        </p:txBody>
      </p:sp>
    </p:spTree>
    <p:extLst>
      <p:ext uri="{BB962C8B-B14F-4D97-AF65-F5344CB8AC3E}">
        <p14:creationId xmlns:p14="http://schemas.microsoft.com/office/powerpoint/2010/main" val="20030561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email.publicinput.com/el/eyJzIjo2MjA5MTIzMCwiaSI6ImFhNTk2YzBiZGU1ZTRhNDNiMzUzMzNhYjU0OThhY2I0IiwiZSI6MTE2OTQ5LCJjIjoyNzY4LCJ1Ijo4NDI3Mjk1LCJhIjpmYWxzZX0" TargetMode="External"/><Relationship Id="rId1" Type="http://schemas.openxmlformats.org/officeDocument/2006/relationships/slideLayout" Target="../slideLayouts/slideLayout8.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 name="Rectangle 101">
            <a:extLst>
              <a:ext uri="{FF2B5EF4-FFF2-40B4-BE49-F238E27FC236}">
                <a16:creationId xmlns:a16="http://schemas.microsoft.com/office/drawing/2014/main" id="{C5F44963-F78F-4F17-86B4-4EAA3536BD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989EC10-1854-DA2E-B063-CE29348CB978}"/>
              </a:ext>
            </a:extLst>
          </p:cNvPr>
          <p:cNvSpPr>
            <a:spLocks noGrp="1"/>
          </p:cNvSpPr>
          <p:nvPr>
            <p:ph type="title"/>
          </p:nvPr>
        </p:nvSpPr>
        <p:spPr>
          <a:xfrm>
            <a:off x="1137035" y="609598"/>
            <a:ext cx="6587518" cy="1330841"/>
          </a:xfrm>
        </p:spPr>
        <p:txBody>
          <a:bodyPr vert="horz" lIns="91440" tIns="45720" rIns="91440" bIns="45720" rtlCol="0" anchor="ctr">
            <a:normAutofit/>
          </a:bodyPr>
          <a:lstStyle/>
          <a:p>
            <a:r>
              <a:rPr lang="en-US" sz="4100" b="1" dirty="0">
                <a:solidFill>
                  <a:schemeClr val="tx1">
                    <a:lumMod val="85000"/>
                    <a:lumOff val="15000"/>
                  </a:schemeClr>
                </a:solidFill>
              </a:rPr>
              <a:t>Ozone Action Day  </a:t>
            </a:r>
            <a:r>
              <a:rPr lang="en-US" sz="4100" b="1" dirty="0">
                <a:solidFill>
                  <a:srgbClr val="FF0000"/>
                </a:solidFill>
              </a:rPr>
              <a:t>Level Red</a:t>
            </a:r>
            <a:br>
              <a:rPr lang="en-US" sz="4100" dirty="0">
                <a:solidFill>
                  <a:schemeClr val="tx1">
                    <a:lumMod val="85000"/>
                    <a:lumOff val="15000"/>
                  </a:schemeClr>
                </a:solidFill>
              </a:rPr>
            </a:br>
            <a:r>
              <a:rPr lang="en-US" sz="4100" dirty="0">
                <a:solidFill>
                  <a:schemeClr val="tx1">
                    <a:lumMod val="85000"/>
                    <a:lumOff val="15000"/>
                  </a:schemeClr>
                </a:solidFill>
              </a:rPr>
              <a:t>DFW Area on Friday Sept 25</a:t>
            </a:r>
          </a:p>
        </p:txBody>
      </p:sp>
      <p:sp>
        <p:nvSpPr>
          <p:cNvPr id="8" name="Text Placeholder 7">
            <a:extLst>
              <a:ext uri="{FF2B5EF4-FFF2-40B4-BE49-F238E27FC236}">
                <a16:creationId xmlns:a16="http://schemas.microsoft.com/office/drawing/2014/main" id="{5402BDA9-58B4-C293-C44F-F497899BE964}"/>
              </a:ext>
            </a:extLst>
          </p:cNvPr>
          <p:cNvSpPr>
            <a:spLocks noGrp="1"/>
          </p:cNvSpPr>
          <p:nvPr>
            <p:ph type="body" sz="half" idx="2"/>
          </p:nvPr>
        </p:nvSpPr>
        <p:spPr>
          <a:xfrm>
            <a:off x="1137034" y="2194101"/>
            <a:ext cx="7069881" cy="4272013"/>
          </a:xfrm>
        </p:spPr>
        <p:txBody>
          <a:bodyPr vert="horz" lIns="91440" tIns="45720" rIns="91440" bIns="45720" rtlCol="0">
            <a:noAutofit/>
          </a:bodyPr>
          <a:lstStyle/>
          <a:p>
            <a:pPr fontAlgn="t"/>
            <a:r>
              <a:rPr lang="en-US" sz="1800" dirty="0">
                <a:solidFill>
                  <a:schemeClr val="tx1">
                    <a:lumMod val="85000"/>
                    <a:lumOff val="15000"/>
                  </a:schemeClr>
                </a:solidFill>
              </a:rPr>
              <a:t>Ozone is predicted to be at Level Red in the Dallas-Fort Worth area on Friday, September 25. Here are some examples of things you can do to help improve air quality:</a:t>
            </a:r>
          </a:p>
          <a:p>
            <a:pPr indent="-228600" fontAlgn="t">
              <a:buFont typeface="Arial" panose="020B0604020202020204" pitchFamily="34" charset="0"/>
              <a:buChar char="•"/>
            </a:pPr>
            <a:r>
              <a:rPr lang="en-US" sz="1800" dirty="0">
                <a:solidFill>
                  <a:schemeClr val="tx1">
                    <a:lumMod val="85000"/>
                    <a:lumOff val="15000"/>
                  </a:schemeClr>
                </a:solidFill>
              </a:rPr>
              <a:t>Drive an </a:t>
            </a:r>
            <a:r>
              <a:rPr lang="en-US" sz="1800" b="1" dirty="0">
                <a:solidFill>
                  <a:schemeClr val="tx1">
                    <a:lumMod val="85000"/>
                    <a:lumOff val="15000"/>
                  </a:schemeClr>
                </a:solidFill>
              </a:rPr>
              <a:t>Electric Vehicle</a:t>
            </a:r>
            <a:endParaRPr lang="en-US" sz="1800" b="1" dirty="0">
              <a:solidFill>
                <a:schemeClr val="tx1">
                  <a:lumMod val="85000"/>
                  <a:lumOff val="15000"/>
                </a:schemeClr>
              </a:solidFill>
              <a:hlinkClick r:id="rId2"/>
            </a:endParaRPr>
          </a:p>
          <a:p>
            <a:pPr indent="-228600" fontAlgn="t">
              <a:buFont typeface="Arial" panose="020B0604020202020204" pitchFamily="34" charset="0"/>
              <a:buChar char="•"/>
            </a:pPr>
            <a:r>
              <a:rPr lang="en-US" sz="1800" dirty="0">
                <a:solidFill>
                  <a:schemeClr val="tx1">
                    <a:lumMod val="85000"/>
                    <a:lumOff val="15000"/>
                  </a:schemeClr>
                </a:solidFill>
              </a:rPr>
              <a:t>Telecommute, carpool, or vanpool</a:t>
            </a:r>
          </a:p>
          <a:p>
            <a:pPr indent="-228600" fontAlgn="t">
              <a:buFont typeface="Arial" panose="020B0604020202020204" pitchFamily="34" charset="0"/>
              <a:buChar char="•"/>
            </a:pPr>
            <a:r>
              <a:rPr lang="en-US" sz="1800" dirty="0">
                <a:solidFill>
                  <a:schemeClr val="tx1">
                    <a:lumMod val="85000"/>
                    <a:lumOff val="15000"/>
                  </a:schemeClr>
                </a:solidFill>
              </a:rPr>
              <a:t>Bike or walk instead of driving</a:t>
            </a:r>
          </a:p>
          <a:p>
            <a:pPr indent="-228600" fontAlgn="t">
              <a:buFont typeface="Arial" panose="020B0604020202020204" pitchFamily="34" charset="0"/>
              <a:buChar char="•"/>
            </a:pPr>
            <a:r>
              <a:rPr lang="en-US" sz="1800" dirty="0">
                <a:solidFill>
                  <a:schemeClr val="tx1">
                    <a:lumMod val="85000"/>
                    <a:lumOff val="15000"/>
                  </a:schemeClr>
                </a:solidFill>
              </a:rPr>
              <a:t>Take public transit such as DART, Trinity Metro, or DCTA</a:t>
            </a:r>
          </a:p>
          <a:p>
            <a:pPr indent="-228600" fontAlgn="t">
              <a:buFont typeface="Arial" panose="020B0604020202020204" pitchFamily="34" charset="0"/>
              <a:buChar char="•"/>
            </a:pPr>
            <a:r>
              <a:rPr lang="en-US" sz="1800" dirty="0">
                <a:solidFill>
                  <a:schemeClr val="tx1">
                    <a:lumMod val="85000"/>
                    <a:lumOff val="15000"/>
                  </a:schemeClr>
                </a:solidFill>
              </a:rPr>
              <a:t>Reduce idling and observe the speed limit</a:t>
            </a:r>
          </a:p>
          <a:p>
            <a:pPr fontAlgn="t"/>
            <a:r>
              <a:rPr lang="en-US" sz="1800" dirty="0">
                <a:solidFill>
                  <a:schemeClr val="tx1">
                    <a:lumMod val="85000"/>
                    <a:lumOff val="15000"/>
                  </a:schemeClr>
                </a:solidFill>
              </a:rPr>
              <a:t>Children, older adults and people with lung disease, such as asthma, emphysema, or chronic bronchitis, should avoid outdoor activity if ozone reaches Level Red. All other people should limit prolonged outdoor exertion if ozone reaches Level Red.</a:t>
            </a:r>
          </a:p>
          <a:p>
            <a:r>
              <a:rPr lang="en-US" sz="1800" dirty="0">
                <a:solidFill>
                  <a:schemeClr val="tx1">
                    <a:lumMod val="85000"/>
                    <a:lumOff val="15000"/>
                  </a:schemeClr>
                </a:solidFill>
              </a:rPr>
              <a:t>For more information, visit </a:t>
            </a:r>
            <a:r>
              <a:rPr lang="en-US" sz="1800" b="1" dirty="0">
                <a:solidFill>
                  <a:schemeClr val="tx1">
                    <a:lumMod val="85000"/>
                    <a:lumOff val="15000"/>
                  </a:schemeClr>
                </a:solidFill>
              </a:rPr>
              <a:t>AirNorthTexas.org</a:t>
            </a:r>
          </a:p>
        </p:txBody>
      </p:sp>
      <p:sp>
        <p:nvSpPr>
          <p:cNvPr id="104" name="Freeform: Shape 103">
            <a:extLst>
              <a:ext uri="{FF2B5EF4-FFF2-40B4-BE49-F238E27FC236}">
                <a16:creationId xmlns:a16="http://schemas.microsoft.com/office/drawing/2014/main" id="{22BCA4C2-A213-404E-B14B-DA9A32CE55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04518" y="0"/>
            <a:ext cx="3687482" cy="6858000"/>
          </a:xfrm>
          <a:custGeom>
            <a:avLst/>
            <a:gdLst>
              <a:gd name="connsiteX0" fmla="*/ 1814929 w 4376835"/>
              <a:gd name="connsiteY0" fmla="*/ 0 h 6858000"/>
              <a:gd name="connsiteX1" fmla="*/ 4376835 w 4376835"/>
              <a:gd name="connsiteY1" fmla="*/ 0 h 6858000"/>
              <a:gd name="connsiteX2" fmla="*/ 4376835 w 4376835"/>
              <a:gd name="connsiteY2" fmla="*/ 6858000 h 6858000"/>
              <a:gd name="connsiteX3" fmla="*/ 0 w 4376835"/>
              <a:gd name="connsiteY3" fmla="*/ 6858000 h 6858000"/>
              <a:gd name="connsiteX4" fmla="*/ 2310 w 4376835"/>
              <a:gd name="connsiteY4" fmla="*/ 6853652 h 6858000"/>
              <a:gd name="connsiteX5" fmla="*/ 91006 w 4376835"/>
              <a:gd name="connsiteY5" fmla="*/ 6620968 h 6858000"/>
              <a:gd name="connsiteX6" fmla="*/ 81892 w 4376835"/>
              <a:gd name="connsiteY6" fmla="*/ 6435659 h 6858000"/>
              <a:gd name="connsiteX7" fmla="*/ 80998 w 4376835"/>
              <a:gd name="connsiteY7" fmla="*/ 6414855 h 6858000"/>
              <a:gd name="connsiteX8" fmla="*/ 75836 w 4376835"/>
              <a:gd name="connsiteY8" fmla="*/ 6409671 h 6858000"/>
              <a:gd name="connsiteX9" fmla="*/ 77989 w 4376835"/>
              <a:gd name="connsiteY9" fmla="*/ 6396556 h 6858000"/>
              <a:gd name="connsiteX10" fmla="*/ 77374 w 4376835"/>
              <a:gd name="connsiteY10" fmla="*/ 6392981 h 6858000"/>
              <a:gd name="connsiteX11" fmla="*/ 75036 w 4376835"/>
              <a:gd name="connsiteY11" fmla="*/ 6372572 h 6858000"/>
              <a:gd name="connsiteX12" fmla="*/ 99554 w 4376835"/>
              <a:gd name="connsiteY12" fmla="*/ 6331118 h 6858000"/>
              <a:gd name="connsiteX13" fmla="*/ 105442 w 4376835"/>
              <a:gd name="connsiteY13" fmla="*/ 6278374 h 6858000"/>
              <a:gd name="connsiteX14" fmla="*/ 172914 w 4376835"/>
              <a:gd name="connsiteY14" fmla="*/ 6144628 h 6858000"/>
              <a:gd name="connsiteX15" fmla="*/ 264181 w 4376835"/>
              <a:gd name="connsiteY15" fmla="*/ 5952072 h 6858000"/>
              <a:gd name="connsiteX16" fmla="*/ 423554 w 4376835"/>
              <a:gd name="connsiteY16" fmla="*/ 5679532 h 6858000"/>
              <a:gd name="connsiteX17" fmla="*/ 434055 w 4376835"/>
              <a:gd name="connsiteY17" fmla="*/ 5473593 h 6858000"/>
              <a:gd name="connsiteX18" fmla="*/ 403759 w 4376835"/>
              <a:gd name="connsiteY18" fmla="*/ 5215514 h 6858000"/>
              <a:gd name="connsiteX19" fmla="*/ 367284 w 4376835"/>
              <a:gd name="connsiteY19" fmla="*/ 5066430 h 6858000"/>
              <a:gd name="connsiteX20" fmla="*/ 317365 w 4376835"/>
              <a:gd name="connsiteY20" fmla="*/ 5016642 h 6858000"/>
              <a:gd name="connsiteX21" fmla="*/ 317834 w 4376835"/>
              <a:gd name="connsiteY21" fmla="*/ 5008528 h 6858000"/>
              <a:gd name="connsiteX22" fmla="*/ 317591 w 4376835"/>
              <a:gd name="connsiteY22" fmla="*/ 5008366 h 6858000"/>
              <a:gd name="connsiteX23" fmla="*/ 318532 w 4376835"/>
              <a:gd name="connsiteY23" fmla="*/ 5000689 h 6858000"/>
              <a:gd name="connsiteX24" fmla="*/ 326373 w 4376835"/>
              <a:gd name="connsiteY24" fmla="*/ 4962649 h 6858000"/>
              <a:gd name="connsiteX25" fmla="*/ 304517 w 4376835"/>
              <a:gd name="connsiteY25" fmla="*/ 4845612 h 6858000"/>
              <a:gd name="connsiteX26" fmla="*/ 312138 w 4376835"/>
              <a:gd name="connsiteY26" fmla="*/ 4821435 h 6858000"/>
              <a:gd name="connsiteX27" fmla="*/ 314669 w 4376835"/>
              <a:gd name="connsiteY27" fmla="*/ 4809154 h 6858000"/>
              <a:gd name="connsiteX28" fmla="*/ 318283 w 4376835"/>
              <a:gd name="connsiteY28" fmla="*/ 4805250 h 6858000"/>
              <a:gd name="connsiteX29" fmla="*/ 320547 w 4376835"/>
              <a:gd name="connsiteY29" fmla="*/ 4787345 h 6858000"/>
              <a:gd name="connsiteX30" fmla="*/ 319715 w 4376835"/>
              <a:gd name="connsiteY30" fmla="*/ 4785453 h 6858000"/>
              <a:gd name="connsiteX31" fmla="*/ 325649 w 4376835"/>
              <a:gd name="connsiteY31" fmla="*/ 4770073 h 6858000"/>
              <a:gd name="connsiteX32" fmla="*/ 335542 w 4376835"/>
              <a:gd name="connsiteY32" fmla="*/ 4756450 h 6858000"/>
              <a:gd name="connsiteX33" fmla="*/ 339391 w 4376835"/>
              <a:gd name="connsiteY33" fmla="*/ 4606479 h 6858000"/>
              <a:gd name="connsiteX34" fmla="*/ 385485 w 4376835"/>
              <a:gd name="connsiteY34" fmla="*/ 4470620 h 6858000"/>
              <a:gd name="connsiteX35" fmla="*/ 386474 w 4376835"/>
              <a:gd name="connsiteY35" fmla="*/ 4389388 h 6858000"/>
              <a:gd name="connsiteX36" fmla="*/ 365661 w 4376835"/>
              <a:gd name="connsiteY36" fmla="*/ 4365498 h 6858000"/>
              <a:gd name="connsiteX37" fmla="*/ 389339 w 4376835"/>
              <a:gd name="connsiteY37" fmla="*/ 4160513 h 6858000"/>
              <a:gd name="connsiteX38" fmla="*/ 385403 w 4376835"/>
              <a:gd name="connsiteY38" fmla="*/ 4109650 h 6858000"/>
              <a:gd name="connsiteX39" fmla="*/ 402327 w 4376835"/>
              <a:gd name="connsiteY39" fmla="*/ 4061824 h 6858000"/>
              <a:gd name="connsiteX40" fmla="*/ 396156 w 4376835"/>
              <a:gd name="connsiteY40" fmla="*/ 4043965 h 6858000"/>
              <a:gd name="connsiteX41" fmla="*/ 394868 w 4376835"/>
              <a:gd name="connsiteY41" fmla="*/ 4040920 h 6858000"/>
              <a:gd name="connsiteX42" fmla="*/ 394584 w 4376835"/>
              <a:gd name="connsiteY42" fmla="*/ 4028000 h 6858000"/>
              <a:gd name="connsiteX43" fmla="*/ 388418 w 4376835"/>
              <a:gd name="connsiteY43" fmla="*/ 4025270 h 6858000"/>
              <a:gd name="connsiteX44" fmla="*/ 383628 w 4376835"/>
              <a:gd name="connsiteY44" fmla="*/ 4006478 h 6858000"/>
              <a:gd name="connsiteX45" fmla="*/ 384802 w 4376835"/>
              <a:gd name="connsiteY45" fmla="*/ 3982442 h 6858000"/>
              <a:gd name="connsiteX46" fmla="*/ 397167 w 4376835"/>
              <a:gd name="connsiteY46" fmla="*/ 3867331 h 6858000"/>
              <a:gd name="connsiteX47" fmla="*/ 400691 w 4376835"/>
              <a:gd name="connsiteY47" fmla="*/ 3798966 h 6858000"/>
              <a:gd name="connsiteX48" fmla="*/ 395946 w 4376835"/>
              <a:gd name="connsiteY48" fmla="*/ 3773791 h 6858000"/>
              <a:gd name="connsiteX49" fmla="*/ 393410 w 4376835"/>
              <a:gd name="connsiteY49" fmla="*/ 3738098 h 6858000"/>
              <a:gd name="connsiteX50" fmla="*/ 384223 w 4376835"/>
              <a:gd name="connsiteY50" fmla="*/ 3675719 h 6858000"/>
              <a:gd name="connsiteX51" fmla="*/ 386290 w 4376835"/>
              <a:gd name="connsiteY51" fmla="*/ 3642763 h 6858000"/>
              <a:gd name="connsiteX52" fmla="*/ 382514 w 4376835"/>
              <a:gd name="connsiteY52" fmla="*/ 3624093 h 6858000"/>
              <a:gd name="connsiteX53" fmla="*/ 383976 w 4376835"/>
              <a:gd name="connsiteY53" fmla="*/ 3616602 h 6858000"/>
              <a:gd name="connsiteX54" fmla="*/ 385517 w 4376835"/>
              <a:gd name="connsiteY54" fmla="*/ 3591527 h 6858000"/>
              <a:gd name="connsiteX55" fmla="*/ 387146 w 4376835"/>
              <a:gd name="connsiteY55" fmla="*/ 3577241 h 6858000"/>
              <a:gd name="connsiteX56" fmla="*/ 388068 w 4376835"/>
              <a:gd name="connsiteY56" fmla="*/ 3571585 h 6858000"/>
              <a:gd name="connsiteX57" fmla="*/ 395496 w 4376835"/>
              <a:gd name="connsiteY57" fmla="*/ 3559720 h 6858000"/>
              <a:gd name="connsiteX58" fmla="*/ 394985 w 4376835"/>
              <a:gd name="connsiteY58" fmla="*/ 3543047 h 6858000"/>
              <a:gd name="connsiteX59" fmla="*/ 403028 w 4376835"/>
              <a:gd name="connsiteY59" fmla="*/ 3525651 h 6858000"/>
              <a:gd name="connsiteX60" fmla="*/ 398728 w 4376835"/>
              <a:gd name="connsiteY60" fmla="*/ 3520715 h 6858000"/>
              <a:gd name="connsiteX61" fmla="*/ 395530 w 4376835"/>
              <a:gd name="connsiteY61" fmla="*/ 3505412 h 6858000"/>
              <a:gd name="connsiteX62" fmla="*/ 402719 w 4376835"/>
              <a:gd name="connsiteY62" fmla="*/ 3493445 h 6858000"/>
              <a:gd name="connsiteX63" fmla="*/ 409328 w 4376835"/>
              <a:gd name="connsiteY63" fmla="*/ 3467406 h 6858000"/>
              <a:gd name="connsiteX64" fmla="*/ 409292 w 4376835"/>
              <a:gd name="connsiteY64" fmla="*/ 3460033 h 6858000"/>
              <a:gd name="connsiteX65" fmla="*/ 419755 w 4376835"/>
              <a:gd name="connsiteY65" fmla="*/ 3435495 h 6858000"/>
              <a:gd name="connsiteX66" fmla="*/ 430771 w 4376835"/>
              <a:gd name="connsiteY66" fmla="*/ 3395884 h 6858000"/>
              <a:gd name="connsiteX67" fmla="*/ 439140 w 4376835"/>
              <a:gd name="connsiteY67" fmla="*/ 3350083 h 6858000"/>
              <a:gd name="connsiteX68" fmla="*/ 446544 w 4376835"/>
              <a:gd name="connsiteY68" fmla="*/ 3337690 h 6858000"/>
              <a:gd name="connsiteX69" fmla="*/ 470731 w 4376835"/>
              <a:gd name="connsiteY69" fmla="*/ 3254519 h 6858000"/>
              <a:gd name="connsiteX70" fmla="*/ 477713 w 4376835"/>
              <a:gd name="connsiteY70" fmla="*/ 3231166 h 6858000"/>
              <a:gd name="connsiteX71" fmla="*/ 478087 w 4376835"/>
              <a:gd name="connsiteY71" fmla="*/ 3210262 h 6858000"/>
              <a:gd name="connsiteX72" fmla="*/ 473269 w 4376835"/>
              <a:gd name="connsiteY72" fmla="*/ 3204689 h 6858000"/>
              <a:gd name="connsiteX73" fmla="*/ 476207 w 4376835"/>
              <a:gd name="connsiteY73" fmla="*/ 3191713 h 6858000"/>
              <a:gd name="connsiteX74" fmla="*/ 475813 w 4376835"/>
              <a:gd name="connsiteY74" fmla="*/ 3188085 h 6858000"/>
              <a:gd name="connsiteX75" fmla="*/ 474728 w 4376835"/>
              <a:gd name="connsiteY75" fmla="*/ 3167471 h 6858000"/>
              <a:gd name="connsiteX76" fmla="*/ 501612 w 4376835"/>
              <a:gd name="connsiteY76" fmla="*/ 3127774 h 6858000"/>
              <a:gd name="connsiteX77" fmla="*/ 510667 w 4376835"/>
              <a:gd name="connsiteY77" fmla="*/ 3075380 h 6858000"/>
              <a:gd name="connsiteX78" fmla="*/ 582379 w 4376835"/>
              <a:gd name="connsiteY78" fmla="*/ 2882573 h 6858000"/>
              <a:gd name="connsiteX79" fmla="*/ 569744 w 4376835"/>
              <a:gd name="connsiteY79" fmla="*/ 2849169 h 6858000"/>
              <a:gd name="connsiteX80" fmla="*/ 590685 w 4376835"/>
              <a:gd name="connsiteY80" fmla="*/ 2768869 h 6858000"/>
              <a:gd name="connsiteX81" fmla="*/ 665292 w 4376835"/>
              <a:gd name="connsiteY81" fmla="*/ 2655182 h 6858000"/>
              <a:gd name="connsiteX82" fmla="*/ 705757 w 4376835"/>
              <a:gd name="connsiteY82" fmla="*/ 2507872 h 6858000"/>
              <a:gd name="connsiteX83" fmla="*/ 717932 w 4376835"/>
              <a:gd name="connsiteY83" fmla="*/ 2498916 h 6858000"/>
              <a:gd name="connsiteX84" fmla="*/ 727017 w 4376835"/>
              <a:gd name="connsiteY84" fmla="*/ 2486382 h 6858000"/>
              <a:gd name="connsiteX85" fmla="*/ 726741 w 4376835"/>
              <a:gd name="connsiteY85" fmla="*/ 2484113 h 6858000"/>
              <a:gd name="connsiteX86" fmla="*/ 733179 w 4376835"/>
              <a:gd name="connsiteY86" fmla="*/ 2467361 h 6858000"/>
              <a:gd name="connsiteX87" fmla="*/ 737364 w 4376835"/>
              <a:gd name="connsiteY87" fmla="*/ 2465156 h 6858000"/>
              <a:gd name="connsiteX88" fmla="*/ 742650 w 4376835"/>
              <a:gd name="connsiteY88" fmla="*/ 2454122 h 6858000"/>
              <a:gd name="connsiteX89" fmla="*/ 755408 w 4376835"/>
              <a:gd name="connsiteY89" fmla="*/ 2433619 h 6858000"/>
              <a:gd name="connsiteX90" fmla="*/ 755598 w 4376835"/>
              <a:gd name="connsiteY90" fmla="*/ 2428626 h 6858000"/>
              <a:gd name="connsiteX91" fmla="*/ 771418 w 4376835"/>
              <a:gd name="connsiteY91" fmla="*/ 2395899 h 6858000"/>
              <a:gd name="connsiteX92" fmla="*/ 770593 w 4376835"/>
              <a:gd name="connsiteY92" fmla="*/ 2394897 h 6858000"/>
              <a:gd name="connsiteX93" fmla="*/ 770497 w 4376835"/>
              <a:gd name="connsiteY93" fmla="*/ 2383267 h 6858000"/>
              <a:gd name="connsiteX94" fmla="*/ 772693 w 4376835"/>
              <a:gd name="connsiteY94" fmla="*/ 2362296 h 6858000"/>
              <a:gd name="connsiteX95" fmla="*/ 764846 w 4376835"/>
              <a:gd name="connsiteY95" fmla="*/ 2307129 h 6858000"/>
              <a:gd name="connsiteX96" fmla="*/ 781226 w 4376835"/>
              <a:gd name="connsiteY96" fmla="*/ 2272947 h 6858000"/>
              <a:gd name="connsiteX97" fmla="*/ 783960 w 4376835"/>
              <a:gd name="connsiteY97" fmla="*/ 2265753 h 6858000"/>
              <a:gd name="connsiteX98" fmla="*/ 783783 w 4376835"/>
              <a:gd name="connsiteY98" fmla="*/ 2265478 h 6858000"/>
              <a:gd name="connsiteX99" fmla="*/ 786206 w 4376835"/>
              <a:gd name="connsiteY99" fmla="*/ 2257630 h 6858000"/>
              <a:gd name="connsiteX100" fmla="*/ 788946 w 4376835"/>
              <a:gd name="connsiteY100" fmla="*/ 2252635 h 6858000"/>
              <a:gd name="connsiteX101" fmla="*/ 794250 w 4376835"/>
              <a:gd name="connsiteY101" fmla="*/ 2238675 h 6858000"/>
              <a:gd name="connsiteX102" fmla="*/ 794536 w 4376835"/>
              <a:gd name="connsiteY102" fmla="*/ 2233003 h 6858000"/>
              <a:gd name="connsiteX103" fmla="*/ 792429 w 4376835"/>
              <a:gd name="connsiteY103" fmla="*/ 2229498 h 6858000"/>
              <a:gd name="connsiteX104" fmla="*/ 793227 w 4376835"/>
              <a:gd name="connsiteY104" fmla="*/ 2228401 h 6858000"/>
              <a:gd name="connsiteX105" fmla="*/ 795299 w 4376835"/>
              <a:gd name="connsiteY105" fmla="*/ 2197903 h 6858000"/>
              <a:gd name="connsiteX106" fmla="*/ 808822 w 4376835"/>
              <a:gd name="connsiteY106" fmla="*/ 2134368 h 6858000"/>
              <a:gd name="connsiteX107" fmla="*/ 820138 w 4376835"/>
              <a:gd name="connsiteY107" fmla="*/ 2099989 h 6858000"/>
              <a:gd name="connsiteX108" fmla="*/ 847225 w 4376835"/>
              <a:gd name="connsiteY108" fmla="*/ 2003626 h 6858000"/>
              <a:gd name="connsiteX109" fmla="*/ 871446 w 4376835"/>
              <a:gd name="connsiteY109" fmla="*/ 1905232 h 6858000"/>
              <a:gd name="connsiteX110" fmla="*/ 866894 w 4376835"/>
              <a:gd name="connsiteY110" fmla="*/ 1846725 h 6858000"/>
              <a:gd name="connsiteX111" fmla="*/ 868241 w 4376835"/>
              <a:gd name="connsiteY111" fmla="*/ 1841071 h 6858000"/>
              <a:gd name="connsiteX112" fmla="*/ 875742 w 4376835"/>
              <a:gd name="connsiteY112" fmla="*/ 1828958 h 6858000"/>
              <a:gd name="connsiteX113" fmla="*/ 879192 w 4376835"/>
              <a:gd name="connsiteY113" fmla="*/ 1824953 h 6858000"/>
              <a:gd name="connsiteX114" fmla="*/ 882790 w 4376835"/>
              <a:gd name="connsiteY114" fmla="*/ 1817574 h 6858000"/>
              <a:gd name="connsiteX115" fmla="*/ 886658 w 4376835"/>
              <a:gd name="connsiteY115" fmla="*/ 1811329 h 6858000"/>
              <a:gd name="connsiteX116" fmla="*/ 908112 w 4376835"/>
              <a:gd name="connsiteY116" fmla="*/ 1782991 h 6858000"/>
              <a:gd name="connsiteX117" fmla="*/ 1021695 w 4376835"/>
              <a:gd name="connsiteY117" fmla="*/ 1753240 h 6858000"/>
              <a:gd name="connsiteX118" fmla="*/ 1109428 w 4376835"/>
              <a:gd name="connsiteY118" fmla="*/ 1570998 h 6858000"/>
              <a:gd name="connsiteX119" fmla="*/ 1250520 w 4376835"/>
              <a:gd name="connsiteY119" fmla="*/ 1425857 h 6858000"/>
              <a:gd name="connsiteX120" fmla="*/ 1397360 w 4376835"/>
              <a:gd name="connsiteY120" fmla="*/ 1313547 h 6858000"/>
              <a:gd name="connsiteX121" fmla="*/ 1496269 w 4376835"/>
              <a:gd name="connsiteY121" fmla="*/ 1094720 h 6858000"/>
              <a:gd name="connsiteX122" fmla="*/ 1516735 w 4376835"/>
              <a:gd name="connsiteY122" fmla="*/ 913489 h 6858000"/>
              <a:gd name="connsiteX123" fmla="*/ 1518279 w 4376835"/>
              <a:gd name="connsiteY123" fmla="*/ 802489 h 6858000"/>
              <a:gd name="connsiteX124" fmla="*/ 1589359 w 4376835"/>
              <a:gd name="connsiteY124" fmla="*/ 598702 h 6858000"/>
              <a:gd name="connsiteX125" fmla="*/ 1674468 w 4376835"/>
              <a:gd name="connsiteY125" fmla="*/ 380053 h 6858000"/>
              <a:gd name="connsiteX126" fmla="*/ 1713442 w 4376835"/>
              <a:gd name="connsiteY126" fmla="*/ 307108 h 6858000"/>
              <a:gd name="connsiteX127" fmla="*/ 1723372 w 4376835"/>
              <a:gd name="connsiteY127" fmla="*/ 277643 h 6858000"/>
              <a:gd name="connsiteX128" fmla="*/ 1740253 w 4376835"/>
              <a:gd name="connsiteY128" fmla="*/ 228503 h 6858000"/>
              <a:gd name="connsiteX129" fmla="*/ 1743263 w 4376835"/>
              <a:gd name="connsiteY129" fmla="*/ 182970 h 6858000"/>
              <a:gd name="connsiteX130" fmla="*/ 1761186 w 4376835"/>
              <a:gd name="connsiteY130" fmla="*/ 145367 h 6858000"/>
              <a:gd name="connsiteX131" fmla="*/ 1777775 w 4376835"/>
              <a:gd name="connsiteY131" fmla="*/ 148014 h 6858000"/>
              <a:gd name="connsiteX132" fmla="*/ 1792914 w 4376835"/>
              <a:gd name="connsiteY132" fmla="*/ 104094 h 6858000"/>
              <a:gd name="connsiteX133" fmla="*/ 1814516 w 4376835"/>
              <a:gd name="connsiteY133" fmla="*/ 36224 h 6858000"/>
              <a:gd name="connsiteX134" fmla="*/ 1821598 w 4376835"/>
              <a:gd name="connsiteY134" fmla="*/ 28008 h 6858000"/>
              <a:gd name="connsiteX135" fmla="*/ 1813947 w 4376835"/>
              <a:gd name="connsiteY135" fmla="*/ 11863 h 6858000"/>
              <a:gd name="connsiteX136" fmla="*/ 1814929 w 4376835"/>
              <a:gd name="connsiteY13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Lst>
            <a:rect l="l" t="t" r="r" b="b"/>
            <a:pathLst>
              <a:path w="4376835" h="6858000">
                <a:moveTo>
                  <a:pt x="1814929" y="0"/>
                </a:moveTo>
                <a:lnTo>
                  <a:pt x="4376835" y="0"/>
                </a:lnTo>
                <a:lnTo>
                  <a:pt x="4376835" y="6858000"/>
                </a:lnTo>
                <a:lnTo>
                  <a:pt x="0" y="6858000"/>
                </a:lnTo>
                <a:lnTo>
                  <a:pt x="2310" y="6853652"/>
                </a:lnTo>
                <a:cubicBezTo>
                  <a:pt x="29810" y="6805010"/>
                  <a:pt x="56276" y="6770828"/>
                  <a:pt x="91006" y="6620968"/>
                </a:cubicBezTo>
                <a:cubicBezTo>
                  <a:pt x="94381" y="6612671"/>
                  <a:pt x="81335" y="6443221"/>
                  <a:pt x="81892" y="6435659"/>
                </a:cubicBezTo>
                <a:lnTo>
                  <a:pt x="80998" y="6414855"/>
                </a:lnTo>
                <a:lnTo>
                  <a:pt x="75836" y="6409671"/>
                </a:lnTo>
                <a:lnTo>
                  <a:pt x="77989" y="6396556"/>
                </a:lnTo>
                <a:lnTo>
                  <a:pt x="77374" y="6392981"/>
                </a:lnTo>
                <a:cubicBezTo>
                  <a:pt x="76172" y="6386157"/>
                  <a:pt x="75177" y="6379394"/>
                  <a:pt x="75036" y="6372572"/>
                </a:cubicBezTo>
                <a:cubicBezTo>
                  <a:pt x="102194" y="6377497"/>
                  <a:pt x="78306" y="6315359"/>
                  <a:pt x="99554" y="6331118"/>
                </a:cubicBezTo>
                <a:cubicBezTo>
                  <a:pt x="103496" y="6294492"/>
                  <a:pt x="122687" y="6319101"/>
                  <a:pt x="105442" y="6278374"/>
                </a:cubicBezTo>
                <a:cubicBezTo>
                  <a:pt x="113996" y="6231380"/>
                  <a:pt x="151354" y="6216149"/>
                  <a:pt x="172914" y="6144628"/>
                </a:cubicBezTo>
                <a:cubicBezTo>
                  <a:pt x="184454" y="6105934"/>
                  <a:pt x="219188" y="6021085"/>
                  <a:pt x="264181" y="5952072"/>
                </a:cubicBezTo>
                <a:cubicBezTo>
                  <a:pt x="320644" y="5872108"/>
                  <a:pt x="367070" y="5761141"/>
                  <a:pt x="423554" y="5679532"/>
                </a:cubicBezTo>
                <a:cubicBezTo>
                  <a:pt x="444226" y="5585128"/>
                  <a:pt x="413383" y="5567997"/>
                  <a:pt x="434055" y="5473593"/>
                </a:cubicBezTo>
                <a:cubicBezTo>
                  <a:pt x="395274" y="5386145"/>
                  <a:pt x="472046" y="5302014"/>
                  <a:pt x="403759" y="5215514"/>
                </a:cubicBezTo>
                <a:lnTo>
                  <a:pt x="367284" y="5066430"/>
                </a:lnTo>
                <a:lnTo>
                  <a:pt x="317365" y="5016642"/>
                </a:lnTo>
                <a:cubicBezTo>
                  <a:pt x="318092" y="5012746"/>
                  <a:pt x="318190" y="5010215"/>
                  <a:pt x="317834" y="5008528"/>
                </a:cubicBezTo>
                <a:lnTo>
                  <a:pt x="317591" y="5008366"/>
                </a:lnTo>
                <a:lnTo>
                  <a:pt x="318532" y="5000689"/>
                </a:lnTo>
                <a:cubicBezTo>
                  <a:pt x="320705" y="4987649"/>
                  <a:pt x="323377" y="4974877"/>
                  <a:pt x="326373" y="4962649"/>
                </a:cubicBezTo>
                <a:lnTo>
                  <a:pt x="304517" y="4845612"/>
                </a:lnTo>
                <a:lnTo>
                  <a:pt x="312138" y="4821435"/>
                </a:lnTo>
                <a:lnTo>
                  <a:pt x="314669" y="4809154"/>
                </a:lnTo>
                <a:lnTo>
                  <a:pt x="318283" y="4805250"/>
                </a:lnTo>
                <a:cubicBezTo>
                  <a:pt x="320578" y="4801275"/>
                  <a:pt x="321790" y="4795888"/>
                  <a:pt x="320547" y="4787345"/>
                </a:cubicBezTo>
                <a:lnTo>
                  <a:pt x="319715" y="4785453"/>
                </a:lnTo>
                <a:lnTo>
                  <a:pt x="325649" y="4770073"/>
                </a:lnTo>
                <a:cubicBezTo>
                  <a:pt x="328268" y="4765017"/>
                  <a:pt x="331488" y="4760402"/>
                  <a:pt x="335542" y="4756450"/>
                </a:cubicBezTo>
                <a:cubicBezTo>
                  <a:pt x="318003" y="4709762"/>
                  <a:pt x="339666" y="4659972"/>
                  <a:pt x="339391" y="4606479"/>
                </a:cubicBezTo>
                <a:cubicBezTo>
                  <a:pt x="308820" y="4587919"/>
                  <a:pt x="353653" y="4488685"/>
                  <a:pt x="385485" y="4470620"/>
                </a:cubicBezTo>
                <a:cubicBezTo>
                  <a:pt x="349272" y="4475654"/>
                  <a:pt x="434439" y="4343750"/>
                  <a:pt x="386474" y="4389388"/>
                </a:cubicBezTo>
                <a:cubicBezTo>
                  <a:pt x="390773" y="4370356"/>
                  <a:pt x="377813" y="4353317"/>
                  <a:pt x="365661" y="4365498"/>
                </a:cubicBezTo>
                <a:cubicBezTo>
                  <a:pt x="393730" y="4305427"/>
                  <a:pt x="374276" y="4225895"/>
                  <a:pt x="389339" y="4160513"/>
                </a:cubicBezTo>
                <a:cubicBezTo>
                  <a:pt x="364366" y="4129844"/>
                  <a:pt x="388282" y="4144911"/>
                  <a:pt x="385403" y="4109650"/>
                </a:cubicBezTo>
                <a:cubicBezTo>
                  <a:pt x="409735" y="4115762"/>
                  <a:pt x="374071" y="4068016"/>
                  <a:pt x="402327" y="4061824"/>
                </a:cubicBezTo>
                <a:cubicBezTo>
                  <a:pt x="400908" y="4055602"/>
                  <a:pt x="398642" y="4049772"/>
                  <a:pt x="396156" y="4043965"/>
                </a:cubicBezTo>
                <a:lnTo>
                  <a:pt x="394868" y="4040920"/>
                </a:lnTo>
                <a:cubicBezTo>
                  <a:pt x="394773" y="4036613"/>
                  <a:pt x="394679" y="4032307"/>
                  <a:pt x="394584" y="4028000"/>
                </a:cubicBezTo>
                <a:lnTo>
                  <a:pt x="388418" y="4025270"/>
                </a:lnTo>
                <a:lnTo>
                  <a:pt x="383628" y="4006478"/>
                </a:lnTo>
                <a:cubicBezTo>
                  <a:pt x="382774" y="3999299"/>
                  <a:pt x="382957" y="3991408"/>
                  <a:pt x="384802" y="3982442"/>
                </a:cubicBezTo>
                <a:cubicBezTo>
                  <a:pt x="401416" y="3951445"/>
                  <a:pt x="375209" y="3905701"/>
                  <a:pt x="397167" y="3867331"/>
                </a:cubicBezTo>
                <a:cubicBezTo>
                  <a:pt x="403057" y="3853072"/>
                  <a:pt x="407915" y="3808030"/>
                  <a:pt x="400691" y="3798966"/>
                </a:cubicBezTo>
                <a:cubicBezTo>
                  <a:pt x="400026" y="3789462"/>
                  <a:pt x="404255" y="3778712"/>
                  <a:pt x="395946" y="3773791"/>
                </a:cubicBezTo>
                <a:cubicBezTo>
                  <a:pt x="386179" y="3765922"/>
                  <a:pt x="406502" y="3734262"/>
                  <a:pt x="393410" y="3738098"/>
                </a:cubicBezTo>
                <a:cubicBezTo>
                  <a:pt x="407431" y="3715587"/>
                  <a:pt x="387387" y="3695630"/>
                  <a:pt x="384223" y="3675719"/>
                </a:cubicBezTo>
                <a:cubicBezTo>
                  <a:pt x="390897" y="3666933"/>
                  <a:pt x="389284" y="3656428"/>
                  <a:pt x="386290" y="3642763"/>
                </a:cubicBezTo>
                <a:lnTo>
                  <a:pt x="382514" y="3624093"/>
                </a:lnTo>
                <a:lnTo>
                  <a:pt x="383976" y="3616602"/>
                </a:lnTo>
                <a:cubicBezTo>
                  <a:pt x="384920" y="3607445"/>
                  <a:pt x="385162" y="3599012"/>
                  <a:pt x="385517" y="3591527"/>
                </a:cubicBezTo>
                <a:lnTo>
                  <a:pt x="387146" y="3577241"/>
                </a:lnTo>
                <a:lnTo>
                  <a:pt x="388068" y="3571585"/>
                </a:lnTo>
                <a:lnTo>
                  <a:pt x="395496" y="3559720"/>
                </a:lnTo>
                <a:cubicBezTo>
                  <a:pt x="395326" y="3554162"/>
                  <a:pt x="395155" y="3548605"/>
                  <a:pt x="394985" y="3543047"/>
                </a:cubicBezTo>
                <a:lnTo>
                  <a:pt x="403028" y="3525651"/>
                </a:lnTo>
                <a:cubicBezTo>
                  <a:pt x="401413" y="3524354"/>
                  <a:pt x="399963" y="3522692"/>
                  <a:pt x="398728" y="3520715"/>
                </a:cubicBezTo>
                <a:lnTo>
                  <a:pt x="395530" y="3505412"/>
                </a:lnTo>
                <a:lnTo>
                  <a:pt x="402719" y="3493445"/>
                </a:lnTo>
                <a:cubicBezTo>
                  <a:pt x="393264" y="3491751"/>
                  <a:pt x="405480" y="3478925"/>
                  <a:pt x="409328" y="3467406"/>
                </a:cubicBezTo>
                <a:cubicBezTo>
                  <a:pt x="409316" y="3464948"/>
                  <a:pt x="409304" y="3462491"/>
                  <a:pt x="409292" y="3460033"/>
                </a:cubicBezTo>
                <a:lnTo>
                  <a:pt x="419755" y="3435495"/>
                </a:lnTo>
                <a:cubicBezTo>
                  <a:pt x="424399" y="3421940"/>
                  <a:pt x="427905" y="3408759"/>
                  <a:pt x="430771" y="3395884"/>
                </a:cubicBezTo>
                <a:lnTo>
                  <a:pt x="439140" y="3350083"/>
                </a:lnTo>
                <a:lnTo>
                  <a:pt x="446544" y="3337690"/>
                </a:lnTo>
                <a:cubicBezTo>
                  <a:pt x="456457" y="3308602"/>
                  <a:pt x="453892" y="3271850"/>
                  <a:pt x="470731" y="3254519"/>
                </a:cubicBezTo>
                <a:cubicBezTo>
                  <a:pt x="474589" y="3246460"/>
                  <a:pt x="476699" y="3238700"/>
                  <a:pt x="477713" y="3231166"/>
                </a:cubicBezTo>
                <a:cubicBezTo>
                  <a:pt x="477838" y="3224198"/>
                  <a:pt x="477962" y="3217230"/>
                  <a:pt x="478087" y="3210262"/>
                </a:cubicBezTo>
                <a:lnTo>
                  <a:pt x="473269" y="3204689"/>
                </a:lnTo>
                <a:lnTo>
                  <a:pt x="476207" y="3191713"/>
                </a:lnTo>
                <a:cubicBezTo>
                  <a:pt x="476076" y="3190504"/>
                  <a:pt x="475944" y="3189294"/>
                  <a:pt x="475813" y="3188085"/>
                </a:cubicBezTo>
                <a:cubicBezTo>
                  <a:pt x="475032" y="3181161"/>
                  <a:pt x="474456" y="3174312"/>
                  <a:pt x="474728" y="3167471"/>
                </a:cubicBezTo>
                <a:cubicBezTo>
                  <a:pt x="501422" y="3174421"/>
                  <a:pt x="481450" y="3110410"/>
                  <a:pt x="501612" y="3127774"/>
                </a:cubicBezTo>
                <a:cubicBezTo>
                  <a:pt x="507757" y="3091380"/>
                  <a:pt x="525334" y="3117454"/>
                  <a:pt x="510667" y="3075380"/>
                </a:cubicBezTo>
                <a:cubicBezTo>
                  <a:pt x="540230" y="3017365"/>
                  <a:pt x="542544" y="2929274"/>
                  <a:pt x="582379" y="2882573"/>
                </a:cubicBezTo>
                <a:cubicBezTo>
                  <a:pt x="568549" y="2889043"/>
                  <a:pt x="561213" y="2866095"/>
                  <a:pt x="569744" y="2849169"/>
                </a:cubicBezTo>
                <a:cubicBezTo>
                  <a:pt x="515752" y="2872293"/>
                  <a:pt x="624181" y="2780662"/>
                  <a:pt x="590685" y="2768869"/>
                </a:cubicBezTo>
                <a:cubicBezTo>
                  <a:pt x="623497" y="2765674"/>
                  <a:pt x="687935" y="2687815"/>
                  <a:pt x="665292" y="2655182"/>
                </a:cubicBezTo>
                <a:cubicBezTo>
                  <a:pt x="678257" y="2601873"/>
                  <a:pt x="709847" y="2562423"/>
                  <a:pt x="705757" y="2507872"/>
                </a:cubicBezTo>
                <a:cubicBezTo>
                  <a:pt x="710343" y="2505822"/>
                  <a:pt x="714351" y="2502730"/>
                  <a:pt x="717932" y="2498916"/>
                </a:cubicBezTo>
                <a:lnTo>
                  <a:pt x="727017" y="2486382"/>
                </a:lnTo>
                <a:lnTo>
                  <a:pt x="726741" y="2484113"/>
                </a:lnTo>
                <a:cubicBezTo>
                  <a:pt x="727745" y="2475043"/>
                  <a:pt x="730155" y="2470249"/>
                  <a:pt x="733179" y="2467361"/>
                </a:cubicBezTo>
                <a:lnTo>
                  <a:pt x="737364" y="2465156"/>
                </a:lnTo>
                <a:lnTo>
                  <a:pt x="742650" y="2454122"/>
                </a:lnTo>
                <a:lnTo>
                  <a:pt x="755408" y="2433619"/>
                </a:lnTo>
                <a:cubicBezTo>
                  <a:pt x="755471" y="2431955"/>
                  <a:pt x="755535" y="2430290"/>
                  <a:pt x="755598" y="2428626"/>
                </a:cubicBezTo>
                <a:lnTo>
                  <a:pt x="771418" y="2395899"/>
                </a:lnTo>
                <a:lnTo>
                  <a:pt x="770593" y="2394897"/>
                </a:lnTo>
                <a:cubicBezTo>
                  <a:pt x="769106" y="2391905"/>
                  <a:pt x="768688" y="2388289"/>
                  <a:pt x="770497" y="2383267"/>
                </a:cubicBezTo>
                <a:cubicBezTo>
                  <a:pt x="752441" y="2382908"/>
                  <a:pt x="765761" y="2377071"/>
                  <a:pt x="772693" y="2362296"/>
                </a:cubicBezTo>
                <a:cubicBezTo>
                  <a:pt x="746194" y="2358441"/>
                  <a:pt x="775111" y="2321343"/>
                  <a:pt x="764846" y="2307129"/>
                </a:cubicBezTo>
                <a:cubicBezTo>
                  <a:pt x="770536" y="2296361"/>
                  <a:pt x="776068" y="2284903"/>
                  <a:pt x="781226" y="2272947"/>
                </a:cubicBezTo>
                <a:lnTo>
                  <a:pt x="783960" y="2265753"/>
                </a:lnTo>
                <a:lnTo>
                  <a:pt x="783783" y="2265478"/>
                </a:lnTo>
                <a:cubicBezTo>
                  <a:pt x="783882" y="2263635"/>
                  <a:pt x="784595" y="2261166"/>
                  <a:pt x="786206" y="2257630"/>
                </a:cubicBezTo>
                <a:lnTo>
                  <a:pt x="788946" y="2252635"/>
                </a:lnTo>
                <a:lnTo>
                  <a:pt x="794250" y="2238675"/>
                </a:lnTo>
                <a:cubicBezTo>
                  <a:pt x="794345" y="2236784"/>
                  <a:pt x="794441" y="2234894"/>
                  <a:pt x="794536" y="2233003"/>
                </a:cubicBezTo>
                <a:lnTo>
                  <a:pt x="792429" y="2229498"/>
                </a:lnTo>
                <a:lnTo>
                  <a:pt x="793227" y="2228401"/>
                </a:lnTo>
                <a:cubicBezTo>
                  <a:pt x="801728" y="2221696"/>
                  <a:pt x="809796" y="2223226"/>
                  <a:pt x="795299" y="2197903"/>
                </a:cubicBezTo>
                <a:cubicBezTo>
                  <a:pt x="811549" y="2180402"/>
                  <a:pt x="801510" y="2168206"/>
                  <a:pt x="808822" y="2134368"/>
                </a:cubicBezTo>
                <a:cubicBezTo>
                  <a:pt x="821032" y="2126284"/>
                  <a:pt x="822222" y="2114075"/>
                  <a:pt x="820138" y="2099989"/>
                </a:cubicBezTo>
                <a:cubicBezTo>
                  <a:pt x="834727" y="2072002"/>
                  <a:pt x="836697" y="2038973"/>
                  <a:pt x="847225" y="2003626"/>
                </a:cubicBezTo>
                <a:cubicBezTo>
                  <a:pt x="870411" y="1973216"/>
                  <a:pt x="860120" y="1942957"/>
                  <a:pt x="871446" y="1905232"/>
                </a:cubicBezTo>
                <a:cubicBezTo>
                  <a:pt x="899662" y="1884744"/>
                  <a:pt x="866560" y="1869681"/>
                  <a:pt x="866894" y="1846725"/>
                </a:cubicBezTo>
                <a:lnTo>
                  <a:pt x="868241" y="1841071"/>
                </a:lnTo>
                <a:lnTo>
                  <a:pt x="875742" y="1828958"/>
                </a:lnTo>
                <a:lnTo>
                  <a:pt x="879192" y="1824953"/>
                </a:lnTo>
                <a:lnTo>
                  <a:pt x="882790" y="1817574"/>
                </a:lnTo>
                <a:lnTo>
                  <a:pt x="886658" y="1811329"/>
                </a:lnTo>
                <a:cubicBezTo>
                  <a:pt x="893642" y="1801193"/>
                  <a:pt x="900872" y="1791712"/>
                  <a:pt x="908112" y="1782991"/>
                </a:cubicBezTo>
                <a:cubicBezTo>
                  <a:pt x="901486" y="1764538"/>
                  <a:pt x="1045081" y="1767511"/>
                  <a:pt x="1021695" y="1753240"/>
                </a:cubicBezTo>
                <a:cubicBezTo>
                  <a:pt x="1050351" y="1710564"/>
                  <a:pt x="1079859" y="1626787"/>
                  <a:pt x="1109428" y="1570998"/>
                </a:cubicBezTo>
                <a:cubicBezTo>
                  <a:pt x="1095060" y="1528987"/>
                  <a:pt x="1220038" y="1416281"/>
                  <a:pt x="1250520" y="1425857"/>
                </a:cubicBezTo>
                <a:cubicBezTo>
                  <a:pt x="1270355" y="1392742"/>
                  <a:pt x="1375441" y="1360253"/>
                  <a:pt x="1397360" y="1313547"/>
                </a:cubicBezTo>
                <a:lnTo>
                  <a:pt x="1496269" y="1094720"/>
                </a:lnTo>
                <a:cubicBezTo>
                  <a:pt x="1516164" y="1015803"/>
                  <a:pt x="1525308" y="965866"/>
                  <a:pt x="1516735" y="913489"/>
                </a:cubicBezTo>
                <a:cubicBezTo>
                  <a:pt x="1526909" y="905284"/>
                  <a:pt x="1519732" y="816693"/>
                  <a:pt x="1518279" y="802489"/>
                </a:cubicBezTo>
                <a:cubicBezTo>
                  <a:pt x="1525486" y="739008"/>
                  <a:pt x="1570345" y="641350"/>
                  <a:pt x="1589359" y="598702"/>
                </a:cubicBezTo>
                <a:cubicBezTo>
                  <a:pt x="1627631" y="531968"/>
                  <a:pt x="1653787" y="428652"/>
                  <a:pt x="1674468" y="380053"/>
                </a:cubicBezTo>
                <a:cubicBezTo>
                  <a:pt x="1702374" y="337186"/>
                  <a:pt x="1663464" y="346077"/>
                  <a:pt x="1713442" y="307108"/>
                </a:cubicBezTo>
                <a:cubicBezTo>
                  <a:pt x="1709247" y="293750"/>
                  <a:pt x="1712921" y="286239"/>
                  <a:pt x="1723372" y="277643"/>
                </a:cubicBezTo>
                <a:cubicBezTo>
                  <a:pt x="1736363" y="256271"/>
                  <a:pt x="1716219" y="239710"/>
                  <a:pt x="1740253" y="228503"/>
                </a:cubicBezTo>
                <a:cubicBezTo>
                  <a:pt x="1727703" y="222673"/>
                  <a:pt x="1759694" y="183008"/>
                  <a:pt x="1743263" y="182970"/>
                </a:cubicBezTo>
                <a:cubicBezTo>
                  <a:pt x="1741915" y="159720"/>
                  <a:pt x="1761363" y="167348"/>
                  <a:pt x="1761186" y="145367"/>
                </a:cubicBezTo>
                <a:cubicBezTo>
                  <a:pt x="1768291" y="127518"/>
                  <a:pt x="1767039" y="165048"/>
                  <a:pt x="1777775" y="148014"/>
                </a:cubicBezTo>
                <a:cubicBezTo>
                  <a:pt x="1788927" y="125594"/>
                  <a:pt x="1807822" y="143605"/>
                  <a:pt x="1792914" y="104094"/>
                </a:cubicBezTo>
                <a:cubicBezTo>
                  <a:pt x="1811329" y="87027"/>
                  <a:pt x="1802901" y="72355"/>
                  <a:pt x="1814516" y="36224"/>
                </a:cubicBezTo>
                <a:lnTo>
                  <a:pt x="1821598" y="28008"/>
                </a:lnTo>
                <a:lnTo>
                  <a:pt x="1813947" y="11863"/>
                </a:lnTo>
                <a:cubicBezTo>
                  <a:pt x="1814274" y="7909"/>
                  <a:pt x="1814602" y="3954"/>
                  <a:pt x="1814929" y="0"/>
                </a:cubicBez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6" name="Freeform: Shape 105">
            <a:extLst>
              <a:ext uri="{FF2B5EF4-FFF2-40B4-BE49-F238E27FC236}">
                <a16:creationId xmlns:a16="http://schemas.microsoft.com/office/drawing/2014/main" id="{2E1ADA1B-8E03-4FC1-9FF5-9A0071A5AF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84191" y="659630"/>
            <a:ext cx="3239494" cy="5534594"/>
          </a:xfrm>
          <a:custGeom>
            <a:avLst/>
            <a:gdLst>
              <a:gd name="connsiteX0" fmla="*/ 0 w 2400300"/>
              <a:gd name="connsiteY0" fmla="*/ 0 h 2400300"/>
              <a:gd name="connsiteX1" fmla="*/ 2400300 w 2400300"/>
              <a:gd name="connsiteY1" fmla="*/ 0 h 2400300"/>
              <a:gd name="connsiteX2" fmla="*/ 2400300 w 2400300"/>
              <a:gd name="connsiteY2" fmla="*/ 2400300 h 2400300"/>
              <a:gd name="connsiteX3" fmla="*/ 0 w 2400300"/>
              <a:gd name="connsiteY3" fmla="*/ 2400300 h 2400300"/>
            </a:gdLst>
            <a:ahLst/>
            <a:cxnLst>
              <a:cxn ang="0">
                <a:pos x="connsiteX0" y="connsiteY0"/>
              </a:cxn>
              <a:cxn ang="0">
                <a:pos x="connsiteX1" y="connsiteY1"/>
              </a:cxn>
              <a:cxn ang="0">
                <a:pos x="connsiteX2" y="connsiteY2"/>
              </a:cxn>
              <a:cxn ang="0">
                <a:pos x="connsiteX3" y="connsiteY3"/>
              </a:cxn>
            </a:cxnLst>
            <a:rect l="l" t="t" r="r" b="b"/>
            <a:pathLst>
              <a:path w="2400300" h="2400300">
                <a:moveTo>
                  <a:pt x="0" y="0"/>
                </a:moveTo>
                <a:lnTo>
                  <a:pt x="2400300" y="0"/>
                </a:lnTo>
                <a:lnTo>
                  <a:pt x="2400300" y="2400300"/>
                </a:lnTo>
                <a:lnTo>
                  <a:pt x="0" y="2400300"/>
                </a:lnTo>
                <a:close/>
              </a:path>
            </a:pathLst>
          </a:custGeom>
          <a:solidFill>
            <a:srgbClr val="FFFFFF"/>
          </a:solidFill>
          <a:ln>
            <a:noFill/>
          </a:ln>
          <a:effectLst>
            <a:outerShdw blurRad="38100" dist="12700" dir="30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24" name="Picture 23">
            <a:extLst>
              <a:ext uri="{FF2B5EF4-FFF2-40B4-BE49-F238E27FC236}">
                <a16:creationId xmlns:a16="http://schemas.microsoft.com/office/drawing/2014/main" id="{25FB39B5-E732-2277-3E17-9E479F641409}"/>
              </a:ext>
            </a:extLst>
          </p:cNvPr>
          <p:cNvPicPr>
            <a:picLocks noChangeAspect="1"/>
          </p:cNvPicPr>
          <p:nvPr/>
        </p:nvPicPr>
        <p:blipFill>
          <a:blip r:embed="rId3"/>
          <a:stretch>
            <a:fillRect/>
          </a:stretch>
        </p:blipFill>
        <p:spPr>
          <a:xfrm>
            <a:off x="8548797" y="872564"/>
            <a:ext cx="2698085" cy="2441767"/>
          </a:xfrm>
          <a:prstGeom prst="rect">
            <a:avLst/>
          </a:prstGeom>
        </p:spPr>
      </p:pic>
      <p:pic>
        <p:nvPicPr>
          <p:cNvPr id="27" name="Picture 26">
            <a:extLst>
              <a:ext uri="{FF2B5EF4-FFF2-40B4-BE49-F238E27FC236}">
                <a16:creationId xmlns:a16="http://schemas.microsoft.com/office/drawing/2014/main" id="{8A047EDF-0914-9E00-56B1-B97188F6A7D5}"/>
              </a:ext>
            </a:extLst>
          </p:cNvPr>
          <p:cNvPicPr>
            <a:picLocks noChangeAspect="1"/>
          </p:cNvPicPr>
          <p:nvPr/>
        </p:nvPicPr>
        <p:blipFill>
          <a:blip r:embed="rId4"/>
          <a:stretch>
            <a:fillRect/>
          </a:stretch>
        </p:blipFill>
        <p:spPr>
          <a:xfrm>
            <a:off x="8613875" y="3502811"/>
            <a:ext cx="2567929" cy="2452373"/>
          </a:xfrm>
          <a:prstGeom prst="rect">
            <a:avLst/>
          </a:prstGeom>
        </p:spPr>
      </p:pic>
      <p:sp>
        <p:nvSpPr>
          <p:cNvPr id="108" name="Rectangle 6">
            <a:extLst>
              <a:ext uri="{FF2B5EF4-FFF2-40B4-BE49-F238E27FC236}">
                <a16:creationId xmlns:a16="http://schemas.microsoft.com/office/drawing/2014/main" id="{C99D11B4-B61D-4ECC-AA3A-DE3A9B6926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49196" y="6091709"/>
            <a:ext cx="1153127" cy="428984"/>
          </a:xfrm>
          <a:custGeom>
            <a:avLst/>
            <a:gdLst>
              <a:gd name="connsiteX0" fmla="*/ 0 w 2142503"/>
              <a:gd name="connsiteY0" fmla="*/ 0 h 571500"/>
              <a:gd name="connsiteX1" fmla="*/ 2142503 w 2142503"/>
              <a:gd name="connsiteY1" fmla="*/ 0 h 571500"/>
              <a:gd name="connsiteX2" fmla="*/ 2142503 w 2142503"/>
              <a:gd name="connsiteY2" fmla="*/ 571500 h 571500"/>
              <a:gd name="connsiteX3" fmla="*/ 0 w 2142503"/>
              <a:gd name="connsiteY3" fmla="*/ 571500 h 571500"/>
              <a:gd name="connsiteX4" fmla="*/ 0 w 2142503"/>
              <a:gd name="connsiteY4" fmla="*/ 0 h 571500"/>
              <a:gd name="connsiteX0" fmla="*/ 0 w 2142503"/>
              <a:gd name="connsiteY0" fmla="*/ 0 h 582145"/>
              <a:gd name="connsiteX1" fmla="*/ 2142503 w 2142503"/>
              <a:gd name="connsiteY1" fmla="*/ 0 h 582145"/>
              <a:gd name="connsiteX2" fmla="*/ 2142503 w 2142503"/>
              <a:gd name="connsiteY2" fmla="*/ 571500 h 582145"/>
              <a:gd name="connsiteX3" fmla="*/ 2050917 w 2142503"/>
              <a:gd name="connsiteY3" fmla="*/ 582088 h 582145"/>
              <a:gd name="connsiteX4" fmla="*/ 0 w 2142503"/>
              <a:gd name="connsiteY4" fmla="*/ 571500 h 582145"/>
              <a:gd name="connsiteX5" fmla="*/ 0 w 2142503"/>
              <a:gd name="connsiteY5" fmla="*/ 0 h 582145"/>
              <a:gd name="connsiteX0" fmla="*/ 0 w 2159832"/>
              <a:gd name="connsiteY0" fmla="*/ 0 h 582145"/>
              <a:gd name="connsiteX1" fmla="*/ 2142503 w 2159832"/>
              <a:gd name="connsiteY1" fmla="*/ 0 h 582145"/>
              <a:gd name="connsiteX2" fmla="*/ 2159829 w 2159832"/>
              <a:gd name="connsiteY2" fmla="*/ 96526 h 582145"/>
              <a:gd name="connsiteX3" fmla="*/ 2142503 w 2159832"/>
              <a:gd name="connsiteY3" fmla="*/ 571500 h 582145"/>
              <a:gd name="connsiteX4" fmla="*/ 2050917 w 2159832"/>
              <a:gd name="connsiteY4" fmla="*/ 582088 h 582145"/>
              <a:gd name="connsiteX5" fmla="*/ 0 w 2159832"/>
              <a:gd name="connsiteY5" fmla="*/ 571500 h 582145"/>
              <a:gd name="connsiteX6" fmla="*/ 0 w 2159832"/>
              <a:gd name="connsiteY6" fmla="*/ 0 h 582145"/>
              <a:gd name="connsiteX0" fmla="*/ 0 w 2159832"/>
              <a:gd name="connsiteY0" fmla="*/ 12386 h 594531"/>
              <a:gd name="connsiteX1" fmla="*/ 67826 w 2159832"/>
              <a:gd name="connsiteY1" fmla="*/ 0 h 594531"/>
              <a:gd name="connsiteX2" fmla="*/ 2142503 w 2159832"/>
              <a:gd name="connsiteY2" fmla="*/ 12386 h 594531"/>
              <a:gd name="connsiteX3" fmla="*/ 2159829 w 2159832"/>
              <a:gd name="connsiteY3" fmla="*/ 108912 h 594531"/>
              <a:gd name="connsiteX4" fmla="*/ 2142503 w 2159832"/>
              <a:gd name="connsiteY4" fmla="*/ 583886 h 594531"/>
              <a:gd name="connsiteX5" fmla="*/ 2050917 w 2159832"/>
              <a:gd name="connsiteY5" fmla="*/ 594474 h 594531"/>
              <a:gd name="connsiteX6" fmla="*/ 0 w 2159832"/>
              <a:gd name="connsiteY6" fmla="*/ 583886 h 594531"/>
              <a:gd name="connsiteX7" fmla="*/ 0 w 2159832"/>
              <a:gd name="connsiteY7" fmla="*/ 12386 h 594531"/>
              <a:gd name="connsiteX0" fmla="*/ 0 w 2168908"/>
              <a:gd name="connsiteY0" fmla="*/ 26000 h 594531"/>
              <a:gd name="connsiteX1" fmla="*/ 76902 w 2168908"/>
              <a:gd name="connsiteY1" fmla="*/ 0 h 594531"/>
              <a:gd name="connsiteX2" fmla="*/ 2151579 w 2168908"/>
              <a:gd name="connsiteY2" fmla="*/ 12386 h 594531"/>
              <a:gd name="connsiteX3" fmla="*/ 2168905 w 2168908"/>
              <a:gd name="connsiteY3" fmla="*/ 108912 h 594531"/>
              <a:gd name="connsiteX4" fmla="*/ 2151579 w 2168908"/>
              <a:gd name="connsiteY4" fmla="*/ 583886 h 594531"/>
              <a:gd name="connsiteX5" fmla="*/ 2059993 w 2168908"/>
              <a:gd name="connsiteY5" fmla="*/ 594474 h 594531"/>
              <a:gd name="connsiteX6" fmla="*/ 9076 w 2168908"/>
              <a:gd name="connsiteY6" fmla="*/ 583886 h 594531"/>
              <a:gd name="connsiteX7" fmla="*/ 0 w 2168908"/>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147197 w 2316105"/>
              <a:gd name="connsiteY0" fmla="*/ 26000 h 594531"/>
              <a:gd name="connsiteX1" fmla="*/ 224099 w 2316105"/>
              <a:gd name="connsiteY1" fmla="*/ 0 h 594531"/>
              <a:gd name="connsiteX2" fmla="*/ 2298776 w 2316105"/>
              <a:gd name="connsiteY2" fmla="*/ 12386 h 594531"/>
              <a:gd name="connsiteX3" fmla="*/ 2316102 w 2316105"/>
              <a:gd name="connsiteY3" fmla="*/ 108912 h 594531"/>
              <a:gd name="connsiteX4" fmla="*/ 2298776 w 2316105"/>
              <a:gd name="connsiteY4" fmla="*/ 583886 h 594531"/>
              <a:gd name="connsiteX5" fmla="*/ 2207190 w 2316105"/>
              <a:gd name="connsiteY5" fmla="*/ 594474 h 594531"/>
              <a:gd name="connsiteX6" fmla="*/ 156273 w 2316105"/>
              <a:gd name="connsiteY6" fmla="*/ 583886 h 594531"/>
              <a:gd name="connsiteX7" fmla="*/ 142416 w 2316105"/>
              <a:gd name="connsiteY7" fmla="*/ 235975 h 594531"/>
              <a:gd name="connsiteX8" fmla="*/ 147197 w 2316105"/>
              <a:gd name="connsiteY8" fmla="*/ 26000 h 594531"/>
              <a:gd name="connsiteX0" fmla="*/ 154684 w 2323592"/>
              <a:gd name="connsiteY0" fmla="*/ 26000 h 594531"/>
              <a:gd name="connsiteX1" fmla="*/ 231586 w 2323592"/>
              <a:gd name="connsiteY1" fmla="*/ 0 h 594531"/>
              <a:gd name="connsiteX2" fmla="*/ 2306263 w 2323592"/>
              <a:gd name="connsiteY2" fmla="*/ 12386 h 594531"/>
              <a:gd name="connsiteX3" fmla="*/ 2323589 w 2323592"/>
              <a:gd name="connsiteY3" fmla="*/ 108912 h 594531"/>
              <a:gd name="connsiteX4" fmla="*/ 2306263 w 2323592"/>
              <a:gd name="connsiteY4" fmla="*/ 583886 h 594531"/>
              <a:gd name="connsiteX5" fmla="*/ 2214677 w 2323592"/>
              <a:gd name="connsiteY5" fmla="*/ 594474 h 594531"/>
              <a:gd name="connsiteX6" fmla="*/ 163760 w 2323592"/>
              <a:gd name="connsiteY6" fmla="*/ 583886 h 594531"/>
              <a:gd name="connsiteX7" fmla="*/ 158979 w 2323592"/>
              <a:gd name="connsiteY7" fmla="*/ 403879 h 594531"/>
              <a:gd name="connsiteX8" fmla="*/ 149903 w 2323592"/>
              <a:gd name="connsiteY8" fmla="*/ 235975 h 594531"/>
              <a:gd name="connsiteX9" fmla="*/ 154684 w 2323592"/>
              <a:gd name="connsiteY9" fmla="*/ 26000 h 594531"/>
              <a:gd name="connsiteX0" fmla="*/ 13665 w 2182573"/>
              <a:gd name="connsiteY0" fmla="*/ 26000 h 594531"/>
              <a:gd name="connsiteX1" fmla="*/ 90567 w 2182573"/>
              <a:gd name="connsiteY1" fmla="*/ 0 h 594531"/>
              <a:gd name="connsiteX2" fmla="*/ 2165244 w 2182573"/>
              <a:gd name="connsiteY2" fmla="*/ 12386 h 594531"/>
              <a:gd name="connsiteX3" fmla="*/ 2182570 w 2182573"/>
              <a:gd name="connsiteY3" fmla="*/ 108912 h 594531"/>
              <a:gd name="connsiteX4" fmla="*/ 2165244 w 2182573"/>
              <a:gd name="connsiteY4" fmla="*/ 583886 h 594531"/>
              <a:gd name="connsiteX5" fmla="*/ 2073658 w 2182573"/>
              <a:gd name="connsiteY5" fmla="*/ 594474 h 594531"/>
              <a:gd name="connsiteX6" fmla="*/ 22741 w 2182573"/>
              <a:gd name="connsiteY6" fmla="*/ 583886 h 594531"/>
              <a:gd name="connsiteX7" fmla="*/ 17960 w 2182573"/>
              <a:gd name="connsiteY7" fmla="*/ 403879 h 594531"/>
              <a:gd name="connsiteX8" fmla="*/ 8884 w 2182573"/>
              <a:gd name="connsiteY8" fmla="*/ 235975 h 594531"/>
              <a:gd name="connsiteX9" fmla="*/ 13665 w 2182573"/>
              <a:gd name="connsiteY9" fmla="*/ 26000 h 594531"/>
              <a:gd name="connsiteX0" fmla="*/ 13665 w 2202120"/>
              <a:gd name="connsiteY0" fmla="*/ 26000 h 594531"/>
              <a:gd name="connsiteX1" fmla="*/ 90567 w 2202120"/>
              <a:gd name="connsiteY1" fmla="*/ 0 h 594531"/>
              <a:gd name="connsiteX2" fmla="*/ 2165244 w 2202120"/>
              <a:gd name="connsiteY2" fmla="*/ 12386 h 594531"/>
              <a:gd name="connsiteX3" fmla="*/ 2182570 w 2202120"/>
              <a:gd name="connsiteY3" fmla="*/ 108912 h 594531"/>
              <a:gd name="connsiteX4" fmla="*/ 2192471 w 2202120"/>
              <a:gd name="connsiteY4" fmla="*/ 583886 h 594531"/>
              <a:gd name="connsiteX5" fmla="*/ 2073658 w 2202120"/>
              <a:gd name="connsiteY5" fmla="*/ 594474 h 594531"/>
              <a:gd name="connsiteX6" fmla="*/ 22741 w 2202120"/>
              <a:gd name="connsiteY6" fmla="*/ 583886 h 594531"/>
              <a:gd name="connsiteX7" fmla="*/ 17960 w 2202120"/>
              <a:gd name="connsiteY7" fmla="*/ 403879 h 594531"/>
              <a:gd name="connsiteX8" fmla="*/ 8884 w 2202120"/>
              <a:gd name="connsiteY8" fmla="*/ 235975 h 594531"/>
              <a:gd name="connsiteX9" fmla="*/ 13665 w 2202120"/>
              <a:gd name="connsiteY9" fmla="*/ 26000 h 594531"/>
              <a:gd name="connsiteX0" fmla="*/ 13665 w 2202036"/>
              <a:gd name="connsiteY0" fmla="*/ 26000 h 594531"/>
              <a:gd name="connsiteX1" fmla="*/ 90567 w 2202036"/>
              <a:gd name="connsiteY1" fmla="*/ 0 h 594531"/>
              <a:gd name="connsiteX2" fmla="*/ 2165244 w 2202036"/>
              <a:gd name="connsiteY2" fmla="*/ 12386 h 594531"/>
              <a:gd name="connsiteX3" fmla="*/ 2182570 w 2202036"/>
              <a:gd name="connsiteY3" fmla="*/ 108912 h 594531"/>
              <a:gd name="connsiteX4" fmla="*/ 2191645 w 2202036"/>
              <a:gd name="connsiteY4" fmla="*/ 422031 h 594531"/>
              <a:gd name="connsiteX5" fmla="*/ 2192471 w 2202036"/>
              <a:gd name="connsiteY5" fmla="*/ 583886 h 594531"/>
              <a:gd name="connsiteX6" fmla="*/ 2073658 w 2202036"/>
              <a:gd name="connsiteY6" fmla="*/ 594474 h 594531"/>
              <a:gd name="connsiteX7" fmla="*/ 22741 w 2202036"/>
              <a:gd name="connsiteY7" fmla="*/ 583886 h 594531"/>
              <a:gd name="connsiteX8" fmla="*/ 17960 w 2202036"/>
              <a:gd name="connsiteY8" fmla="*/ 403879 h 594531"/>
              <a:gd name="connsiteX9" fmla="*/ 8884 w 2202036"/>
              <a:gd name="connsiteY9" fmla="*/ 235975 h 594531"/>
              <a:gd name="connsiteX10" fmla="*/ 13665 w 2202036"/>
              <a:gd name="connsiteY10" fmla="*/ 26000 h 594531"/>
              <a:gd name="connsiteX0" fmla="*/ 142254 w 2330625"/>
              <a:gd name="connsiteY0" fmla="*/ 26000 h 594531"/>
              <a:gd name="connsiteX1" fmla="*/ 219156 w 2330625"/>
              <a:gd name="connsiteY1" fmla="*/ 0 h 594531"/>
              <a:gd name="connsiteX2" fmla="*/ 2293833 w 2330625"/>
              <a:gd name="connsiteY2" fmla="*/ 12386 h 594531"/>
              <a:gd name="connsiteX3" fmla="*/ 2311159 w 2330625"/>
              <a:gd name="connsiteY3" fmla="*/ 108912 h 594531"/>
              <a:gd name="connsiteX4" fmla="*/ 2320234 w 2330625"/>
              <a:gd name="connsiteY4" fmla="*/ 422031 h 594531"/>
              <a:gd name="connsiteX5" fmla="*/ 2321060 w 2330625"/>
              <a:gd name="connsiteY5" fmla="*/ 583886 h 594531"/>
              <a:gd name="connsiteX6" fmla="*/ 2202247 w 2330625"/>
              <a:gd name="connsiteY6" fmla="*/ 594474 h 594531"/>
              <a:gd name="connsiteX7" fmla="*/ 151330 w 2330625"/>
              <a:gd name="connsiteY7" fmla="*/ 583886 h 594531"/>
              <a:gd name="connsiteX8" fmla="*/ 155624 w 2330625"/>
              <a:gd name="connsiteY8" fmla="*/ 512790 h 594531"/>
              <a:gd name="connsiteX9" fmla="*/ 146549 w 2330625"/>
              <a:gd name="connsiteY9" fmla="*/ 403879 h 594531"/>
              <a:gd name="connsiteX10" fmla="*/ 137473 w 2330625"/>
              <a:gd name="connsiteY10" fmla="*/ 235975 h 594531"/>
              <a:gd name="connsiteX11" fmla="*/ 142254 w 2330625"/>
              <a:gd name="connsiteY11" fmla="*/ 26000 h 594531"/>
              <a:gd name="connsiteX0" fmla="*/ 13413 w 2201784"/>
              <a:gd name="connsiteY0" fmla="*/ 26000 h 594531"/>
              <a:gd name="connsiteX1" fmla="*/ 90315 w 2201784"/>
              <a:gd name="connsiteY1" fmla="*/ 0 h 594531"/>
              <a:gd name="connsiteX2" fmla="*/ 2164992 w 2201784"/>
              <a:gd name="connsiteY2" fmla="*/ 12386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1784" h="594531">
                <a:moveTo>
                  <a:pt x="13413" y="26000"/>
                </a:moveTo>
                <a:cubicBezTo>
                  <a:pt x="37534" y="24897"/>
                  <a:pt x="66194" y="1103"/>
                  <a:pt x="90315" y="0"/>
                </a:cubicBezTo>
                <a:lnTo>
                  <a:pt x="2164992" y="12386"/>
                </a:lnTo>
                <a:cubicBezTo>
                  <a:pt x="2164717" y="43049"/>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50000"/>
            </a:srgbClr>
          </a:soli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7181804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17</TotalTime>
  <Words>133</Words>
  <Application>Microsoft Office PowerPoint</Application>
  <PresentationFormat>Widescreen</PresentationFormat>
  <Paragraphs>9</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Aptos</vt:lpstr>
      <vt:lpstr>Aptos Display</vt:lpstr>
      <vt:lpstr>Arial</vt:lpstr>
      <vt:lpstr>Office Theme</vt:lpstr>
      <vt:lpstr>Ozone Action Day  Level Red DFW Area on Friday Sept 25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Bill Byrom</dc:creator>
  <cp:lastModifiedBy>Bill Byrom</cp:lastModifiedBy>
  <cp:revision>1</cp:revision>
  <dcterms:created xsi:type="dcterms:W3CDTF">2026-09-25T03:41:14Z</dcterms:created>
  <dcterms:modified xsi:type="dcterms:W3CDTF">2026-09-25T03:59:04Z</dcterms:modified>
</cp:coreProperties>
</file>