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81" r:id="rId3"/>
    <p:sldId id="328" r:id="rId4"/>
    <p:sldId id="301" r:id="rId5"/>
    <p:sldId id="320" r:id="rId6"/>
    <p:sldId id="302" r:id="rId7"/>
    <p:sldId id="313" r:id="rId8"/>
    <p:sldId id="303" r:id="rId9"/>
    <p:sldId id="305" r:id="rId10"/>
    <p:sldId id="306" r:id="rId11"/>
    <p:sldId id="307" r:id="rId12"/>
    <p:sldId id="270" r:id="rId13"/>
    <p:sldId id="272" r:id="rId14"/>
    <p:sldId id="288" r:id="rId15"/>
    <p:sldId id="273" r:id="rId16"/>
    <p:sldId id="271" r:id="rId17"/>
    <p:sldId id="291" r:id="rId18"/>
    <p:sldId id="274" r:id="rId19"/>
    <p:sldId id="292" r:id="rId20"/>
    <p:sldId id="278" r:id="rId21"/>
    <p:sldId id="275" r:id="rId22"/>
    <p:sldId id="276" r:id="rId23"/>
    <p:sldId id="277" r:id="rId24"/>
    <p:sldId id="300" r:id="rId25"/>
    <p:sldId id="290" r:id="rId26"/>
    <p:sldId id="299" r:id="rId27"/>
    <p:sldId id="267" r:id="rId28"/>
    <p:sldId id="268"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9E3AE-0FA0-47AA-A02F-A84FC2C00F3D}" v="6" dt="2026-04-11T05:47:12.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34" autoAdjust="0"/>
  </p:normalViewPr>
  <p:slideViewPr>
    <p:cSldViewPr snapToGrid="0">
      <p:cViewPr varScale="1">
        <p:scale>
          <a:sx n="81" d="100"/>
          <a:sy n="81" d="100"/>
        </p:scale>
        <p:origin x="727"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Byrom" userId="bdf3461165574df8" providerId="LiveId" clId="{D09E86B1-FCD7-4DE5-A1C0-B22484EAA099}"/>
    <pc:docChg chg="undo custSel addSld delSld modSld sldOrd">
      <pc:chgData name="Bill Byrom" userId="bdf3461165574df8" providerId="LiveId" clId="{D09E86B1-FCD7-4DE5-A1C0-B22484EAA099}" dt="2026-04-11T05:50:06.836" v="2035"/>
      <pc:docMkLst>
        <pc:docMk/>
      </pc:docMkLst>
      <pc:sldChg chg="addSp delSp modSp mod setBg addAnim delAnim setClrOvrMap">
        <pc:chgData name="Bill Byrom" userId="bdf3461165574df8" providerId="LiveId" clId="{D09E86B1-FCD7-4DE5-A1C0-B22484EAA099}" dt="2026-04-11T04:01:43.950" v="65" actId="14100"/>
        <pc:sldMkLst>
          <pc:docMk/>
          <pc:sldMk cId="2636001265" sldId="256"/>
        </pc:sldMkLst>
        <pc:spChg chg="mod ord">
          <ac:chgData name="Bill Byrom" userId="bdf3461165574df8" providerId="LiveId" clId="{D09E86B1-FCD7-4DE5-A1C0-B22484EAA099}" dt="2026-04-11T04:01:43.950" v="65" actId="14100"/>
          <ac:spMkLst>
            <pc:docMk/>
            <pc:sldMk cId="2636001265" sldId="256"/>
            <ac:spMk id="3" creationId="{24C6B727-881C-610D-3E5D-89B6E6D95F39}"/>
          </ac:spMkLst>
        </pc:spChg>
        <pc:spChg chg="add del">
          <ac:chgData name="Bill Byrom" userId="bdf3461165574df8" providerId="LiveId" clId="{D09E86B1-FCD7-4DE5-A1C0-B22484EAA099}" dt="2026-04-11T03:57:58.859" v="7" actId="26606"/>
          <ac:spMkLst>
            <pc:docMk/>
            <pc:sldMk cId="2636001265" sldId="256"/>
            <ac:spMk id="9" creationId="{71B2258F-86CA-4D4D-8270-BC05FCDEBFB3}"/>
          </ac:spMkLst>
        </pc:spChg>
        <pc:spChg chg="add del">
          <ac:chgData name="Bill Byrom" userId="bdf3461165574df8" providerId="LiveId" clId="{D09E86B1-FCD7-4DE5-A1C0-B22484EAA099}" dt="2026-04-11T03:58:01.338" v="9" actId="26606"/>
          <ac:spMkLst>
            <pc:docMk/>
            <pc:sldMk cId="2636001265" sldId="256"/>
            <ac:spMk id="11" creationId="{28C8EF06-5EC3-4883-AFAF-D74FF46550FB}"/>
          </ac:spMkLst>
        </pc:spChg>
        <pc:spChg chg="add del">
          <ac:chgData name="Bill Byrom" userId="bdf3461165574df8" providerId="LiveId" clId="{D09E86B1-FCD7-4DE5-A1C0-B22484EAA099}" dt="2026-04-11T03:58:01.338" v="9" actId="26606"/>
          <ac:spMkLst>
            <pc:docMk/>
            <pc:sldMk cId="2636001265" sldId="256"/>
            <ac:spMk id="12" creationId="{7DA3C418-758E-4180-A5D0-8655D6804587}"/>
          </ac:spMkLst>
        </pc:spChg>
        <pc:spChg chg="add del">
          <ac:chgData name="Bill Byrom" userId="bdf3461165574df8" providerId="LiveId" clId="{D09E86B1-FCD7-4DE5-A1C0-B22484EAA099}" dt="2026-04-11T03:58:45.191" v="13" actId="26606"/>
          <ac:spMkLst>
            <pc:docMk/>
            <pc:sldMk cId="2636001265" sldId="256"/>
            <ac:spMk id="13" creationId="{79F40191-0F44-4FD1-82CC-ACB507C14BE6}"/>
          </ac:spMkLst>
        </pc:spChg>
        <pc:spChg chg="add del">
          <ac:chgData name="Bill Byrom" userId="bdf3461165574df8" providerId="LiveId" clId="{D09E86B1-FCD7-4DE5-A1C0-B22484EAA099}" dt="2026-04-11T03:58:20.680" v="11" actId="26606"/>
          <ac:spMkLst>
            <pc:docMk/>
            <pc:sldMk cId="2636001265" sldId="256"/>
            <ac:spMk id="14" creationId="{C1DD1A8A-57D5-4A81-AD04-532B043C5611}"/>
          </ac:spMkLst>
        </pc:spChg>
        <pc:spChg chg="add del">
          <ac:chgData name="Bill Byrom" userId="bdf3461165574df8" providerId="LiveId" clId="{D09E86B1-FCD7-4DE5-A1C0-B22484EAA099}" dt="2026-04-11T03:58:20.680" v="11" actId="26606"/>
          <ac:spMkLst>
            <pc:docMk/>
            <pc:sldMk cId="2636001265" sldId="256"/>
            <ac:spMk id="15" creationId="{007891EC-4501-44ED-A8C8-B11B6DB767AB}"/>
          </ac:spMkLst>
        </pc:spChg>
        <pc:spChg chg="add del">
          <ac:chgData name="Bill Byrom" userId="bdf3461165574df8" providerId="LiveId" clId="{D09E86B1-FCD7-4DE5-A1C0-B22484EAA099}" dt="2026-04-11T03:58:45.191" v="13" actId="26606"/>
          <ac:spMkLst>
            <pc:docMk/>
            <pc:sldMk cId="2636001265" sldId="256"/>
            <ac:spMk id="17" creationId="{5A59F003-E00A-43F9-91DC-CC54E3B87466}"/>
          </ac:spMkLst>
        </pc:spChg>
        <pc:spChg chg="add del">
          <ac:chgData name="Bill Byrom" userId="bdf3461165574df8" providerId="LiveId" clId="{D09E86B1-FCD7-4DE5-A1C0-B22484EAA099}" dt="2026-04-11T03:58:45.191" v="13" actId="26606"/>
          <ac:spMkLst>
            <pc:docMk/>
            <pc:sldMk cId="2636001265" sldId="256"/>
            <ac:spMk id="18" creationId="{D74A4382-E3AD-430A-9A1F-DFA3E0E77A7D}"/>
          </ac:spMkLst>
        </pc:spChg>
        <pc:spChg chg="add del">
          <ac:chgData name="Bill Byrom" userId="bdf3461165574df8" providerId="LiveId" clId="{D09E86B1-FCD7-4DE5-A1C0-B22484EAA099}" dt="2026-04-11T03:59:05.301" v="15" actId="26606"/>
          <ac:spMkLst>
            <pc:docMk/>
            <pc:sldMk cId="2636001265" sldId="256"/>
            <ac:spMk id="20" creationId="{D47766EE-4192-4B2D-A5A0-F60F9A5F743F}"/>
          </ac:spMkLst>
        </pc:spChg>
        <pc:spChg chg="add del">
          <ac:chgData name="Bill Byrom" userId="bdf3461165574df8" providerId="LiveId" clId="{D09E86B1-FCD7-4DE5-A1C0-B22484EAA099}" dt="2026-04-11T03:59:05.301" v="15" actId="26606"/>
          <ac:spMkLst>
            <pc:docMk/>
            <pc:sldMk cId="2636001265" sldId="256"/>
            <ac:spMk id="21" creationId="{D6705569-F545-4F47-A260-A9202826EA20}"/>
          </ac:spMkLst>
        </pc:spChg>
        <pc:spChg chg="add del">
          <ac:chgData name="Bill Byrom" userId="bdf3461165574df8" providerId="LiveId" clId="{D09E86B1-FCD7-4DE5-A1C0-B22484EAA099}" dt="2026-04-11T03:59:17.376" v="17" actId="26606"/>
          <ac:spMkLst>
            <pc:docMk/>
            <pc:sldMk cId="2636001265" sldId="256"/>
            <ac:spMk id="23" creationId="{5A59F003-E00A-43F9-91DC-CC54E3B87466}"/>
          </ac:spMkLst>
        </pc:spChg>
        <pc:spChg chg="add del">
          <ac:chgData name="Bill Byrom" userId="bdf3461165574df8" providerId="LiveId" clId="{D09E86B1-FCD7-4DE5-A1C0-B22484EAA099}" dt="2026-04-11T03:59:17.376" v="17" actId="26606"/>
          <ac:spMkLst>
            <pc:docMk/>
            <pc:sldMk cId="2636001265" sldId="256"/>
            <ac:spMk id="24" creationId="{D74A4382-E3AD-430A-9A1F-DFA3E0E77A7D}"/>
          </ac:spMkLst>
        </pc:spChg>
        <pc:spChg chg="add del">
          <ac:chgData name="Bill Byrom" userId="bdf3461165574df8" providerId="LiveId" clId="{D09E86B1-FCD7-4DE5-A1C0-B22484EAA099}" dt="2026-04-11T03:59:17.376" v="17" actId="26606"/>
          <ac:spMkLst>
            <pc:docMk/>
            <pc:sldMk cId="2636001265" sldId="256"/>
            <ac:spMk id="25" creationId="{79F40191-0F44-4FD1-82CC-ACB507C14BE6}"/>
          </ac:spMkLst>
        </pc:spChg>
        <pc:spChg chg="add">
          <ac:chgData name="Bill Byrom" userId="bdf3461165574df8" providerId="LiveId" clId="{D09E86B1-FCD7-4DE5-A1C0-B22484EAA099}" dt="2026-04-11T03:59:17.380" v="18" actId="26606"/>
          <ac:spMkLst>
            <pc:docMk/>
            <pc:sldMk cId="2636001265" sldId="256"/>
            <ac:spMk id="27" creationId="{C1DD1A8A-57D5-4A81-AD04-532B043C5611}"/>
          </ac:spMkLst>
        </pc:spChg>
        <pc:spChg chg="add">
          <ac:chgData name="Bill Byrom" userId="bdf3461165574df8" providerId="LiveId" clId="{D09E86B1-FCD7-4DE5-A1C0-B22484EAA099}" dt="2026-04-11T03:59:17.380" v="18" actId="26606"/>
          <ac:spMkLst>
            <pc:docMk/>
            <pc:sldMk cId="2636001265" sldId="256"/>
            <ac:spMk id="28" creationId="{007891EC-4501-44ED-A8C8-B11B6DB767AB}"/>
          </ac:spMkLst>
        </pc:spChg>
        <pc:picChg chg="mod">
          <ac:chgData name="Bill Byrom" userId="bdf3461165574df8" providerId="LiveId" clId="{D09E86B1-FCD7-4DE5-A1C0-B22484EAA099}" dt="2026-04-11T03:59:48.440" v="21" actId="1076"/>
          <ac:picMkLst>
            <pc:docMk/>
            <pc:sldMk cId="2636001265" sldId="256"/>
            <ac:picMk id="4" creationId="{DF86B68A-8AC5-EFC4-DB8B-7104E1436B39}"/>
          </ac:picMkLst>
        </pc:picChg>
        <pc:picChg chg="del">
          <ac:chgData name="Bill Byrom" userId="bdf3461165574df8" providerId="LiveId" clId="{D09E86B1-FCD7-4DE5-A1C0-B22484EAA099}" dt="2026-04-11T03:57:15.005" v="3" actId="478"/>
          <ac:picMkLst>
            <pc:docMk/>
            <pc:sldMk cId="2636001265" sldId="256"/>
            <ac:picMk id="5" creationId="{EFD55068-EC29-624B-18DC-55F7F83533A2}"/>
          </ac:picMkLst>
        </pc:picChg>
      </pc:sldChg>
      <pc:sldChg chg="del">
        <pc:chgData name="Bill Byrom" userId="bdf3461165574df8" providerId="LiveId" clId="{D09E86B1-FCD7-4DE5-A1C0-B22484EAA099}" dt="2026-04-11T04:02:15.708" v="67" actId="47"/>
        <pc:sldMkLst>
          <pc:docMk/>
          <pc:sldMk cId="1149238696" sldId="269"/>
        </pc:sldMkLst>
      </pc:sldChg>
      <pc:sldChg chg="modSp mod">
        <pc:chgData name="Bill Byrom" userId="bdf3461165574df8" providerId="LiveId" clId="{D09E86B1-FCD7-4DE5-A1C0-B22484EAA099}" dt="2026-04-11T05:35:27.432" v="1844" actId="20577"/>
        <pc:sldMkLst>
          <pc:docMk/>
          <pc:sldMk cId="2412226647" sldId="270"/>
        </pc:sldMkLst>
        <pc:spChg chg="mod">
          <ac:chgData name="Bill Byrom" userId="bdf3461165574df8" providerId="LiveId" clId="{D09E86B1-FCD7-4DE5-A1C0-B22484EAA099}" dt="2026-04-11T05:35:27.432" v="1844" actId="20577"/>
          <ac:spMkLst>
            <pc:docMk/>
            <pc:sldMk cId="2412226647" sldId="270"/>
            <ac:spMk id="2" creationId="{3B571FF4-C6B9-82B1-1F2A-A67E7EEAA1A1}"/>
          </ac:spMkLst>
        </pc:spChg>
        <pc:spChg chg="mod">
          <ac:chgData name="Bill Byrom" userId="bdf3461165574df8" providerId="LiveId" clId="{D09E86B1-FCD7-4DE5-A1C0-B22484EAA099}" dt="2026-04-11T05:21:20.621" v="1692" actId="20577"/>
          <ac:spMkLst>
            <pc:docMk/>
            <pc:sldMk cId="2412226647" sldId="270"/>
            <ac:spMk id="3" creationId="{B41F89E5-CFD1-993F-206B-7F35E63E07D1}"/>
          </ac:spMkLst>
        </pc:spChg>
      </pc:sldChg>
      <pc:sldChg chg="ord">
        <pc:chgData name="Bill Byrom" userId="bdf3461165574df8" providerId="LiveId" clId="{D09E86B1-FCD7-4DE5-A1C0-B22484EAA099}" dt="2026-04-11T04:49:08.214" v="1280"/>
        <pc:sldMkLst>
          <pc:docMk/>
          <pc:sldMk cId="981238489" sldId="271"/>
        </pc:sldMkLst>
      </pc:sldChg>
      <pc:sldChg chg="modSp mod">
        <pc:chgData name="Bill Byrom" userId="bdf3461165574df8" providerId="LiveId" clId="{D09E86B1-FCD7-4DE5-A1C0-B22484EAA099}" dt="2026-04-11T05:45:52.119" v="1935" actId="27636"/>
        <pc:sldMkLst>
          <pc:docMk/>
          <pc:sldMk cId="3097517833" sldId="272"/>
        </pc:sldMkLst>
        <pc:spChg chg="mod">
          <ac:chgData name="Bill Byrom" userId="bdf3461165574df8" providerId="LiveId" clId="{D09E86B1-FCD7-4DE5-A1C0-B22484EAA099}" dt="2026-04-11T05:45:52.119" v="1935" actId="27636"/>
          <ac:spMkLst>
            <pc:docMk/>
            <pc:sldMk cId="3097517833" sldId="272"/>
            <ac:spMk id="3" creationId="{A2F35D80-3744-40C3-160D-35FCF836AC00}"/>
          </ac:spMkLst>
        </pc:spChg>
      </pc:sldChg>
      <pc:sldChg chg="modSp mod ord">
        <pc:chgData name="Bill Byrom" userId="bdf3461165574df8" providerId="LiveId" clId="{D09E86B1-FCD7-4DE5-A1C0-B22484EAA099}" dt="2026-04-11T05:48:26.704" v="2031" actId="6549"/>
        <pc:sldMkLst>
          <pc:docMk/>
          <pc:sldMk cId="1095493962" sldId="273"/>
        </pc:sldMkLst>
        <pc:spChg chg="mod">
          <ac:chgData name="Bill Byrom" userId="bdf3461165574df8" providerId="LiveId" clId="{D09E86B1-FCD7-4DE5-A1C0-B22484EAA099}" dt="2026-04-11T05:48:26.704" v="2031" actId="6549"/>
          <ac:spMkLst>
            <pc:docMk/>
            <pc:sldMk cId="1095493962" sldId="273"/>
            <ac:spMk id="2" creationId="{537D58F2-8980-305B-6A71-E51850E72DD4}"/>
          </ac:spMkLst>
        </pc:spChg>
        <pc:spChg chg="mod">
          <ac:chgData name="Bill Byrom" userId="bdf3461165574df8" providerId="LiveId" clId="{D09E86B1-FCD7-4DE5-A1C0-B22484EAA099}" dt="2026-04-11T05:42:46.982" v="1878" actId="20577"/>
          <ac:spMkLst>
            <pc:docMk/>
            <pc:sldMk cId="1095493962" sldId="273"/>
            <ac:spMk id="3" creationId="{CA338FEF-740F-9D77-65A2-CB1BAFD23FFD}"/>
          </ac:spMkLst>
        </pc:spChg>
      </pc:sldChg>
      <pc:sldChg chg="modSp mod ord">
        <pc:chgData name="Bill Byrom" userId="bdf3461165574df8" providerId="LiveId" clId="{D09E86B1-FCD7-4DE5-A1C0-B22484EAA099}" dt="2026-04-11T05:49:32.046" v="2033"/>
        <pc:sldMkLst>
          <pc:docMk/>
          <pc:sldMk cId="1280074295" sldId="274"/>
        </pc:sldMkLst>
        <pc:spChg chg="mod">
          <ac:chgData name="Bill Byrom" userId="bdf3461165574df8" providerId="LiveId" clId="{D09E86B1-FCD7-4DE5-A1C0-B22484EAA099}" dt="2026-04-11T04:10:10.365" v="374" actId="27636"/>
          <ac:spMkLst>
            <pc:docMk/>
            <pc:sldMk cId="1280074295" sldId="274"/>
            <ac:spMk id="3" creationId="{A3008F36-03DF-BB23-9D5E-A26E39FB4D61}"/>
          </ac:spMkLst>
        </pc:spChg>
      </pc:sldChg>
      <pc:sldChg chg="modSp mod ord">
        <pc:chgData name="Bill Byrom" userId="bdf3461165574df8" providerId="LiveId" clId="{D09E86B1-FCD7-4DE5-A1C0-B22484EAA099}" dt="2026-04-11T04:44:02.217" v="1179" actId="20577"/>
        <pc:sldMkLst>
          <pc:docMk/>
          <pc:sldMk cId="3164707136" sldId="275"/>
        </pc:sldMkLst>
        <pc:spChg chg="mod">
          <ac:chgData name="Bill Byrom" userId="bdf3461165574df8" providerId="LiveId" clId="{D09E86B1-FCD7-4DE5-A1C0-B22484EAA099}" dt="2026-04-11T04:44:02.217" v="1179" actId="20577"/>
          <ac:spMkLst>
            <pc:docMk/>
            <pc:sldMk cId="3164707136" sldId="275"/>
            <ac:spMk id="3" creationId="{4D3EF79E-D26A-34AB-2F76-6484FAEF0C34}"/>
          </ac:spMkLst>
        </pc:spChg>
      </pc:sldChg>
      <pc:sldChg chg="ord">
        <pc:chgData name="Bill Byrom" userId="bdf3461165574df8" providerId="LiveId" clId="{D09E86B1-FCD7-4DE5-A1C0-B22484EAA099}" dt="2026-04-11T04:44:55.077" v="1181"/>
        <pc:sldMkLst>
          <pc:docMk/>
          <pc:sldMk cId="153366778" sldId="276"/>
        </pc:sldMkLst>
      </pc:sldChg>
      <pc:sldChg chg="modSp mod ord">
        <pc:chgData name="Bill Byrom" userId="bdf3461165574df8" providerId="LiveId" clId="{D09E86B1-FCD7-4DE5-A1C0-B22484EAA099}" dt="2026-04-11T05:50:06.836" v="2035"/>
        <pc:sldMkLst>
          <pc:docMk/>
          <pc:sldMk cId="1619485295" sldId="277"/>
        </pc:sldMkLst>
        <pc:spChg chg="mod">
          <ac:chgData name="Bill Byrom" userId="bdf3461165574df8" providerId="LiveId" clId="{D09E86B1-FCD7-4DE5-A1C0-B22484EAA099}" dt="2026-04-11T05:16:25.080" v="1608" actId="20577"/>
          <ac:spMkLst>
            <pc:docMk/>
            <pc:sldMk cId="1619485295" sldId="277"/>
            <ac:spMk id="9" creationId="{767C1F64-17D4-0215-2FF7-9C777F3FD6D8}"/>
          </ac:spMkLst>
        </pc:spChg>
      </pc:sldChg>
      <pc:sldChg chg="modSp mod ord">
        <pc:chgData name="Bill Byrom" userId="bdf3461165574df8" providerId="LiveId" clId="{D09E86B1-FCD7-4DE5-A1C0-B22484EAA099}" dt="2026-04-11T04:57:59.192" v="1496" actId="20577"/>
        <pc:sldMkLst>
          <pc:docMk/>
          <pc:sldMk cId="1015987718" sldId="278"/>
        </pc:sldMkLst>
        <pc:spChg chg="mod">
          <ac:chgData name="Bill Byrom" userId="bdf3461165574df8" providerId="LiveId" clId="{D09E86B1-FCD7-4DE5-A1C0-B22484EAA099}" dt="2026-04-11T04:50:23.912" v="1291" actId="20577"/>
          <ac:spMkLst>
            <pc:docMk/>
            <pc:sldMk cId="1015987718" sldId="278"/>
            <ac:spMk id="2" creationId="{0E66EF1C-9699-AEFD-115E-ED78F7FEBA68}"/>
          </ac:spMkLst>
        </pc:spChg>
        <pc:spChg chg="mod">
          <ac:chgData name="Bill Byrom" userId="bdf3461165574df8" providerId="LiveId" clId="{D09E86B1-FCD7-4DE5-A1C0-B22484EAA099}" dt="2026-04-11T04:57:59.192" v="1496" actId="20577"/>
          <ac:spMkLst>
            <pc:docMk/>
            <pc:sldMk cId="1015987718" sldId="278"/>
            <ac:spMk id="3" creationId="{47E270A8-38C2-867F-3A70-6BA81C1D405B}"/>
          </ac:spMkLst>
        </pc:spChg>
      </pc:sldChg>
      <pc:sldChg chg="modSp mod">
        <pc:chgData name="Bill Byrom" userId="bdf3461165574df8" providerId="LiveId" clId="{D09E86B1-FCD7-4DE5-A1C0-B22484EAA099}" dt="2026-04-11T04:03:08.005" v="76" actId="20577"/>
        <pc:sldMkLst>
          <pc:docMk/>
          <pc:sldMk cId="3097536239" sldId="281"/>
        </pc:sldMkLst>
        <pc:spChg chg="mod">
          <ac:chgData name="Bill Byrom" userId="bdf3461165574df8" providerId="LiveId" clId="{D09E86B1-FCD7-4DE5-A1C0-B22484EAA099}" dt="2026-04-11T04:03:08.005" v="76" actId="20577"/>
          <ac:spMkLst>
            <pc:docMk/>
            <pc:sldMk cId="3097536239" sldId="281"/>
            <ac:spMk id="2" creationId="{8088A550-CCDC-7516-7EC3-2B2976517B78}"/>
          </ac:spMkLst>
        </pc:spChg>
      </pc:sldChg>
      <pc:sldChg chg="modSp mod ord">
        <pc:chgData name="Bill Byrom" userId="bdf3461165574df8" providerId="LiveId" clId="{D09E86B1-FCD7-4DE5-A1C0-B22484EAA099}" dt="2026-04-11T05:47:40.960" v="2017" actId="6549"/>
        <pc:sldMkLst>
          <pc:docMk/>
          <pc:sldMk cId="2663540305" sldId="288"/>
        </pc:sldMkLst>
        <pc:spChg chg="mod">
          <ac:chgData name="Bill Byrom" userId="bdf3461165574df8" providerId="LiveId" clId="{D09E86B1-FCD7-4DE5-A1C0-B22484EAA099}" dt="2026-04-11T05:47:40.960" v="2017" actId="6549"/>
          <ac:spMkLst>
            <pc:docMk/>
            <pc:sldMk cId="2663540305" sldId="288"/>
            <ac:spMk id="3" creationId="{09E2D1B9-0AB7-B45C-DFAC-AE43680ACDB7}"/>
          </ac:spMkLst>
        </pc:spChg>
      </pc:sldChg>
      <pc:sldChg chg="addSp delSp modSp mod">
        <pc:chgData name="Bill Byrom" userId="bdf3461165574df8" providerId="LiveId" clId="{D09E86B1-FCD7-4DE5-A1C0-B22484EAA099}" dt="2026-04-11T05:15:03.089" v="1604" actId="14100"/>
        <pc:sldMkLst>
          <pc:docMk/>
          <pc:sldMk cId="2213836143" sldId="290"/>
        </pc:sldMkLst>
        <pc:spChg chg="mod">
          <ac:chgData name="Bill Byrom" userId="bdf3461165574df8" providerId="LiveId" clId="{D09E86B1-FCD7-4DE5-A1C0-B22484EAA099}" dt="2026-04-11T05:15:03.089" v="1604" actId="14100"/>
          <ac:spMkLst>
            <pc:docMk/>
            <pc:sldMk cId="2213836143" sldId="290"/>
            <ac:spMk id="2" creationId="{64DECF91-1F72-4291-70B2-E03BA737F379}"/>
          </ac:spMkLst>
        </pc:spChg>
        <pc:spChg chg="mod">
          <ac:chgData name="Bill Byrom" userId="bdf3461165574df8" providerId="LiveId" clId="{D09E86B1-FCD7-4DE5-A1C0-B22484EAA099}" dt="2026-04-11T05:14:40.172" v="1593" actId="1076"/>
          <ac:spMkLst>
            <pc:docMk/>
            <pc:sldMk cId="2213836143" sldId="290"/>
            <ac:spMk id="9" creationId="{88E846D9-E524-0512-E55A-18870F274924}"/>
          </ac:spMkLst>
        </pc:spChg>
        <pc:spChg chg="del">
          <ac:chgData name="Bill Byrom" userId="bdf3461165574df8" providerId="LiveId" clId="{D09E86B1-FCD7-4DE5-A1C0-B22484EAA099}" dt="2026-04-11T05:00:30.560" v="1500" actId="478"/>
          <ac:spMkLst>
            <pc:docMk/>
            <pc:sldMk cId="2213836143" sldId="290"/>
            <ac:spMk id="10" creationId="{DF2EAAF3-2FBF-5457-D83A-65D059B59590}"/>
          </ac:spMkLst>
        </pc:spChg>
        <pc:spChg chg="add del">
          <ac:chgData name="Bill Byrom" userId="bdf3461165574df8" providerId="LiveId" clId="{D09E86B1-FCD7-4DE5-A1C0-B22484EAA099}" dt="2026-04-11T05:10:53.225" v="1571" actId="22"/>
          <ac:spMkLst>
            <pc:docMk/>
            <pc:sldMk cId="2213836143" sldId="290"/>
            <ac:spMk id="12" creationId="{91E500A3-66CD-300F-A867-DF852CA27C62}"/>
          </ac:spMkLst>
        </pc:spChg>
        <pc:picChg chg="add del mod">
          <ac:chgData name="Bill Byrom" userId="bdf3461165574df8" providerId="LiveId" clId="{D09E86B1-FCD7-4DE5-A1C0-B22484EAA099}" dt="2026-04-11T05:10:44.322" v="1568" actId="478"/>
          <ac:picMkLst>
            <pc:docMk/>
            <pc:sldMk cId="2213836143" sldId="290"/>
            <ac:picMk id="4" creationId="{A83E86B6-EB3C-6C0B-B7EC-8944AD293C98}"/>
          </ac:picMkLst>
        </pc:picChg>
        <pc:picChg chg="del">
          <ac:chgData name="Bill Byrom" userId="bdf3461165574df8" providerId="LiveId" clId="{D09E86B1-FCD7-4DE5-A1C0-B22484EAA099}" dt="2026-04-11T05:00:34.575" v="1501" actId="478"/>
          <ac:picMkLst>
            <pc:docMk/>
            <pc:sldMk cId="2213836143" sldId="290"/>
            <ac:picMk id="6" creationId="{95CA388F-2FBE-A361-CB3E-797576E71FA1}"/>
          </ac:picMkLst>
        </pc:picChg>
        <pc:picChg chg="add del mod">
          <ac:chgData name="Bill Byrom" userId="bdf3461165574df8" providerId="LiveId" clId="{D09E86B1-FCD7-4DE5-A1C0-B22484EAA099}" dt="2026-04-11T05:10:45.887" v="1569" actId="478"/>
          <ac:picMkLst>
            <pc:docMk/>
            <pc:sldMk cId="2213836143" sldId="290"/>
            <ac:picMk id="7" creationId="{FBCB8D1A-C877-FA03-C611-30843E45B30F}"/>
          </ac:picMkLst>
        </pc:picChg>
        <pc:picChg chg="del">
          <ac:chgData name="Bill Byrom" userId="bdf3461165574df8" providerId="LiveId" clId="{D09E86B1-FCD7-4DE5-A1C0-B22484EAA099}" dt="2026-04-11T05:00:25.594" v="1499" actId="478"/>
          <ac:picMkLst>
            <pc:docMk/>
            <pc:sldMk cId="2213836143" sldId="290"/>
            <ac:picMk id="8" creationId="{BFDDFF4D-BF6B-199D-3F9A-090DF5433494}"/>
          </ac:picMkLst>
        </pc:picChg>
        <pc:picChg chg="add mod">
          <ac:chgData name="Bill Byrom" userId="bdf3461165574df8" providerId="LiveId" clId="{D09E86B1-FCD7-4DE5-A1C0-B22484EAA099}" dt="2026-04-11T05:13:40.196" v="1582" actId="14100"/>
          <ac:picMkLst>
            <pc:docMk/>
            <pc:sldMk cId="2213836143" sldId="290"/>
            <ac:picMk id="14" creationId="{3C98EC15-09C8-6359-AC9E-549C7444D01D}"/>
          </ac:picMkLst>
        </pc:picChg>
        <pc:picChg chg="add mod">
          <ac:chgData name="Bill Byrom" userId="bdf3461165574df8" providerId="LiveId" clId="{D09E86B1-FCD7-4DE5-A1C0-B22484EAA099}" dt="2026-04-11T05:13:20.029" v="1581" actId="14100"/>
          <ac:picMkLst>
            <pc:docMk/>
            <pc:sldMk cId="2213836143" sldId="290"/>
            <ac:picMk id="16" creationId="{6510672A-1540-17D3-8DDA-7BC0A5429DA6}"/>
          </ac:picMkLst>
        </pc:picChg>
      </pc:sldChg>
      <pc:sldChg chg="ord">
        <pc:chgData name="Bill Byrom" userId="bdf3461165574df8" providerId="LiveId" clId="{D09E86B1-FCD7-4DE5-A1C0-B22484EAA099}" dt="2026-04-11T05:17:43.472" v="1610"/>
        <pc:sldMkLst>
          <pc:docMk/>
          <pc:sldMk cId="4126264811" sldId="291"/>
        </pc:sldMkLst>
      </pc:sldChg>
      <pc:sldChg chg="modSp mod ord">
        <pc:chgData name="Bill Byrom" userId="bdf3461165574df8" providerId="LiveId" clId="{D09E86B1-FCD7-4DE5-A1C0-B22484EAA099}" dt="2026-04-11T04:58:56.418" v="1498"/>
        <pc:sldMkLst>
          <pc:docMk/>
          <pc:sldMk cId="2650726694" sldId="292"/>
        </pc:sldMkLst>
        <pc:spChg chg="mod">
          <ac:chgData name="Bill Byrom" userId="bdf3461165574df8" providerId="LiveId" clId="{D09E86B1-FCD7-4DE5-A1C0-B22484EAA099}" dt="2026-04-11T04:20:00.021" v="626" actId="20577"/>
          <ac:spMkLst>
            <pc:docMk/>
            <pc:sldMk cId="2650726694" sldId="292"/>
            <ac:spMk id="3" creationId="{6AF1725D-502B-15D1-45B3-0EDDD33CD652}"/>
          </ac:spMkLst>
        </pc:spChg>
      </pc:sldChg>
      <pc:sldChg chg="del">
        <pc:chgData name="Bill Byrom" userId="bdf3461165574df8" providerId="LiveId" clId="{D09E86B1-FCD7-4DE5-A1C0-B22484EAA099}" dt="2026-04-11T04:02:11.869" v="66" actId="2696"/>
        <pc:sldMkLst>
          <pc:docMk/>
          <pc:sldMk cId="4159501031" sldId="293"/>
        </pc:sldMkLst>
      </pc:sldChg>
      <pc:sldChg chg="modSp mod ord">
        <pc:chgData name="Bill Byrom" userId="bdf3461165574df8" providerId="LiveId" clId="{D09E86B1-FCD7-4DE5-A1C0-B22484EAA099}" dt="2026-04-11T05:28:02.848" v="1772"/>
        <pc:sldMkLst>
          <pc:docMk/>
          <pc:sldMk cId="498234528" sldId="299"/>
        </pc:sldMkLst>
        <pc:spChg chg="mod">
          <ac:chgData name="Bill Byrom" userId="bdf3461165574df8" providerId="LiveId" clId="{D09E86B1-FCD7-4DE5-A1C0-B22484EAA099}" dt="2026-04-11T05:27:02.083" v="1770" actId="20577"/>
          <ac:spMkLst>
            <pc:docMk/>
            <pc:sldMk cId="498234528" sldId="299"/>
            <ac:spMk id="3" creationId="{99838477-C7DF-8DDC-CD91-09697A7CCC01}"/>
          </ac:spMkLst>
        </pc:spChg>
      </pc:sldChg>
      <pc:sldChg chg="addSp delSp modSp new mod setBg">
        <pc:chgData name="Bill Byrom" userId="bdf3461165574df8" providerId="LiveId" clId="{D09E86B1-FCD7-4DE5-A1C0-B22484EAA099}" dt="2026-04-11T04:42:16.486" v="1164" actId="20577"/>
        <pc:sldMkLst>
          <pc:docMk/>
          <pc:sldMk cId="3033078325" sldId="300"/>
        </pc:sldMkLst>
        <pc:spChg chg="mod">
          <ac:chgData name="Bill Byrom" userId="bdf3461165574df8" providerId="LiveId" clId="{D09E86B1-FCD7-4DE5-A1C0-B22484EAA099}" dt="2026-04-11T04:42:16.486" v="1164" actId="20577"/>
          <ac:spMkLst>
            <pc:docMk/>
            <pc:sldMk cId="3033078325" sldId="300"/>
            <ac:spMk id="2" creationId="{B4484655-62EC-1921-EE92-7135DC335C6D}"/>
          </ac:spMkLst>
        </pc:spChg>
        <pc:spChg chg="mod ord">
          <ac:chgData name="Bill Byrom" userId="bdf3461165574df8" providerId="LiveId" clId="{D09E86B1-FCD7-4DE5-A1C0-B22484EAA099}" dt="2026-04-11T04:40:03.771" v="1153" actId="20577"/>
          <ac:spMkLst>
            <pc:docMk/>
            <pc:sldMk cId="3033078325" sldId="300"/>
            <ac:spMk id="3" creationId="{4C43006E-87BC-70D3-190F-87773A61FF99}"/>
          </ac:spMkLst>
        </pc:spChg>
        <pc:spChg chg="add del">
          <ac:chgData name="Bill Byrom" userId="bdf3461165574df8" providerId="LiveId" clId="{D09E86B1-FCD7-4DE5-A1C0-B22484EAA099}" dt="2026-04-11T04:26:48.387" v="1013" actId="26606"/>
          <ac:spMkLst>
            <pc:docMk/>
            <pc:sldMk cId="3033078325" sldId="300"/>
            <ac:spMk id="9" creationId="{F13C74B1-5B17-4795-BED0-7140497B445A}"/>
          </ac:spMkLst>
        </pc:spChg>
        <pc:spChg chg="add del">
          <ac:chgData name="Bill Byrom" userId="bdf3461165574df8" providerId="LiveId" clId="{D09E86B1-FCD7-4DE5-A1C0-B22484EAA099}" dt="2026-04-11T04:26:48.387" v="1013" actId="26606"/>
          <ac:spMkLst>
            <pc:docMk/>
            <pc:sldMk cId="3033078325" sldId="300"/>
            <ac:spMk id="11" creationId="{D4974D33-8DC5-464E-8C6D-BE58F0669C17}"/>
          </ac:spMkLst>
        </pc:spChg>
        <pc:spChg chg="add del">
          <ac:chgData name="Bill Byrom" userId="bdf3461165574df8" providerId="LiveId" clId="{D09E86B1-FCD7-4DE5-A1C0-B22484EAA099}" dt="2026-04-11T04:26:55.667" v="1015" actId="26606"/>
          <ac:spMkLst>
            <pc:docMk/>
            <pc:sldMk cId="3033078325" sldId="300"/>
            <ac:spMk id="13" creationId="{04812C46-200A-4DEB-A05E-3ED6C68C2387}"/>
          </ac:spMkLst>
        </pc:spChg>
        <pc:spChg chg="add del">
          <ac:chgData name="Bill Byrom" userId="bdf3461165574df8" providerId="LiveId" clId="{D09E86B1-FCD7-4DE5-A1C0-B22484EAA099}" dt="2026-04-11T04:26:55.667" v="1015" actId="26606"/>
          <ac:spMkLst>
            <pc:docMk/>
            <pc:sldMk cId="3033078325" sldId="300"/>
            <ac:spMk id="14" creationId="{D1EA859B-E555-4109-94F3-6700E046E008}"/>
          </ac:spMkLst>
        </pc:spChg>
        <pc:spChg chg="add del">
          <ac:chgData name="Bill Byrom" userId="bdf3461165574df8" providerId="LiveId" clId="{D09E86B1-FCD7-4DE5-A1C0-B22484EAA099}" dt="2026-04-11T04:27:05.746" v="1017" actId="26606"/>
          <ac:spMkLst>
            <pc:docMk/>
            <pc:sldMk cId="3033078325" sldId="300"/>
            <ac:spMk id="15" creationId="{3873B707-463F-40B0-8227-E8CC6C67EB25}"/>
          </ac:spMkLst>
        </pc:spChg>
        <pc:spChg chg="add del">
          <ac:chgData name="Bill Byrom" userId="bdf3461165574df8" providerId="LiveId" clId="{D09E86B1-FCD7-4DE5-A1C0-B22484EAA099}" dt="2026-04-11T04:27:05.746" v="1017" actId="26606"/>
          <ac:spMkLst>
            <pc:docMk/>
            <pc:sldMk cId="3033078325" sldId="300"/>
            <ac:spMk id="16" creationId="{201CC55D-ED54-4C5C-95E6-10947BD1103B}"/>
          </ac:spMkLst>
        </pc:spChg>
        <pc:spChg chg="add del">
          <ac:chgData name="Bill Byrom" userId="bdf3461165574df8" providerId="LiveId" clId="{D09E86B1-FCD7-4DE5-A1C0-B22484EAA099}" dt="2026-04-11T04:27:05.746" v="1017" actId="26606"/>
          <ac:spMkLst>
            <pc:docMk/>
            <pc:sldMk cId="3033078325" sldId="300"/>
            <ac:spMk id="17" creationId="{C13237C8-E62C-4F0D-A318-BD6FB6C2D138}"/>
          </ac:spMkLst>
        </pc:spChg>
        <pc:spChg chg="add del">
          <ac:chgData name="Bill Byrom" userId="bdf3461165574df8" providerId="LiveId" clId="{D09E86B1-FCD7-4DE5-A1C0-B22484EAA099}" dt="2026-04-11T04:27:05.746" v="1017" actId="26606"/>
          <ac:spMkLst>
            <pc:docMk/>
            <pc:sldMk cId="3033078325" sldId="300"/>
            <ac:spMk id="19" creationId="{19C9EAEA-39D0-4B0E-A0EB-51E7B26740B1}"/>
          </ac:spMkLst>
        </pc:spChg>
        <pc:grpChg chg="add del">
          <ac:chgData name="Bill Byrom" userId="bdf3461165574df8" providerId="LiveId" clId="{D09E86B1-FCD7-4DE5-A1C0-B22484EAA099}" dt="2026-04-11T04:27:28.847" v="1021" actId="26606"/>
          <ac:grpSpMkLst>
            <pc:docMk/>
            <pc:sldMk cId="3033078325" sldId="300"/>
            <ac:grpSpMk id="6" creationId="{3AFCAD34-1AFC-BC1A-F6B2-C34C63912EAB}"/>
          </ac:grpSpMkLst>
        </pc:grpChg>
        <pc:grpChg chg="add">
          <ac:chgData name="Bill Byrom" userId="bdf3461165574df8" providerId="LiveId" clId="{D09E86B1-FCD7-4DE5-A1C0-B22484EAA099}" dt="2026-04-11T04:27:28.847" v="1021" actId="26606"/>
          <ac:grpSpMkLst>
            <pc:docMk/>
            <pc:sldMk cId="3033078325" sldId="300"/>
            <ac:grpSpMk id="12" creationId="{1FD67D68-9B83-C338-8342-3348D8F22347}"/>
          </ac:grpSpMkLst>
        </pc:grpChg>
        <pc:grpChg chg="add del">
          <ac:chgData name="Bill Byrom" userId="bdf3461165574df8" providerId="LiveId" clId="{D09E86B1-FCD7-4DE5-A1C0-B22484EAA099}" dt="2026-04-11T04:27:05.746" v="1017" actId="26606"/>
          <ac:grpSpMkLst>
            <pc:docMk/>
            <pc:sldMk cId="3033078325" sldId="300"/>
            <ac:grpSpMk id="18" creationId="{1DE889C7-FAD6-4397-98E2-05D503484459}"/>
          </ac:grpSpMkLst>
        </pc:grpChg>
        <pc:picChg chg="mod ord">
          <ac:chgData name="Bill Byrom" userId="bdf3461165574df8" providerId="LiveId" clId="{D09E86B1-FCD7-4DE5-A1C0-B22484EAA099}" dt="2026-04-11T04:40:53.272" v="1154" actId="14100"/>
          <ac:picMkLst>
            <pc:docMk/>
            <pc:sldMk cId="3033078325" sldId="300"/>
            <ac:picMk id="4" creationId="{07B4EEBE-2127-42B9-930E-A9D585C8BFEE}"/>
          </ac:picMkLst>
        </pc:picChg>
      </pc:sldChg>
      <pc:sldChg chg="modSp add mod">
        <pc:chgData name="Bill Byrom" userId="bdf3461165574df8" providerId="LiveId" clId="{D09E86B1-FCD7-4DE5-A1C0-B22484EAA099}" dt="2026-04-11T05:38:10.047" v="1854" actId="2711"/>
        <pc:sldMkLst>
          <pc:docMk/>
          <pc:sldMk cId="534209115" sldId="301"/>
        </pc:sldMkLst>
        <pc:spChg chg="mod">
          <ac:chgData name="Bill Byrom" userId="bdf3461165574df8" providerId="LiveId" clId="{D09E86B1-FCD7-4DE5-A1C0-B22484EAA099}" dt="2026-04-11T05:38:10.047" v="1854" actId="2711"/>
          <ac:spMkLst>
            <pc:docMk/>
            <pc:sldMk cId="534209115" sldId="301"/>
            <ac:spMk id="2" creationId="{23EFED76-AFBF-ECD5-C658-191C01588E00}"/>
          </ac:spMkLst>
        </pc:spChg>
      </pc:sldChg>
      <pc:sldChg chg="new del">
        <pc:chgData name="Bill Byrom" userId="bdf3461165574df8" providerId="LiveId" clId="{D09E86B1-FCD7-4DE5-A1C0-B22484EAA099}" dt="2026-04-11T05:30:59.238" v="1777" actId="2696"/>
        <pc:sldMkLst>
          <pc:docMk/>
          <pc:sldMk cId="4145440213" sldId="301"/>
        </pc:sldMkLst>
      </pc:sldChg>
      <pc:sldChg chg="modSp add mod">
        <pc:chgData name="Bill Byrom" userId="bdf3461165574df8" providerId="LiveId" clId="{D09E86B1-FCD7-4DE5-A1C0-B22484EAA099}" dt="2026-04-11T05:37:43.663" v="1852" actId="2711"/>
        <pc:sldMkLst>
          <pc:docMk/>
          <pc:sldMk cId="648697085" sldId="302"/>
        </pc:sldMkLst>
        <pc:spChg chg="mod">
          <ac:chgData name="Bill Byrom" userId="bdf3461165574df8" providerId="LiveId" clId="{D09E86B1-FCD7-4DE5-A1C0-B22484EAA099}" dt="2026-04-11T05:37:43.663" v="1852" actId="2711"/>
          <ac:spMkLst>
            <pc:docMk/>
            <pc:sldMk cId="648697085" sldId="302"/>
            <ac:spMk id="2" creationId="{D054815C-9FEB-B111-3C5F-B9670FA3798D}"/>
          </ac:spMkLst>
        </pc:spChg>
      </pc:sldChg>
      <pc:sldChg chg="modSp add mod">
        <pc:chgData name="Bill Byrom" userId="bdf3461165574df8" providerId="LiveId" clId="{D09E86B1-FCD7-4DE5-A1C0-B22484EAA099}" dt="2026-04-11T05:37:07.167" v="1850" actId="207"/>
        <pc:sldMkLst>
          <pc:docMk/>
          <pc:sldMk cId="1567717938" sldId="303"/>
        </pc:sldMkLst>
        <pc:spChg chg="mod">
          <ac:chgData name="Bill Byrom" userId="bdf3461165574df8" providerId="LiveId" clId="{D09E86B1-FCD7-4DE5-A1C0-B22484EAA099}" dt="2026-04-11T05:37:07.167" v="1850" actId="207"/>
          <ac:spMkLst>
            <pc:docMk/>
            <pc:sldMk cId="1567717938" sldId="303"/>
            <ac:spMk id="2" creationId="{4DEED7B6-540B-AA39-A6A1-474967E40D81}"/>
          </ac:spMkLst>
        </pc:spChg>
      </pc:sldChg>
      <pc:sldChg chg="add del">
        <pc:chgData name="Bill Byrom" userId="bdf3461165574df8" providerId="LiveId" clId="{D09E86B1-FCD7-4DE5-A1C0-B22484EAA099}" dt="2026-04-11T05:33:10.258" v="1781" actId="47"/>
        <pc:sldMkLst>
          <pc:docMk/>
          <pc:sldMk cId="4250681780" sldId="304"/>
        </pc:sldMkLst>
      </pc:sldChg>
      <pc:sldChg chg="modSp add mod">
        <pc:chgData name="Bill Byrom" userId="bdf3461165574df8" providerId="LiveId" clId="{D09E86B1-FCD7-4DE5-A1C0-B22484EAA099}" dt="2026-04-11T05:36:26.237" v="1848" actId="20577"/>
        <pc:sldMkLst>
          <pc:docMk/>
          <pc:sldMk cId="2011097115" sldId="305"/>
        </pc:sldMkLst>
        <pc:spChg chg="mod">
          <ac:chgData name="Bill Byrom" userId="bdf3461165574df8" providerId="LiveId" clId="{D09E86B1-FCD7-4DE5-A1C0-B22484EAA099}" dt="2026-04-11T05:36:26.237" v="1848" actId="20577"/>
          <ac:spMkLst>
            <pc:docMk/>
            <pc:sldMk cId="2011097115" sldId="305"/>
            <ac:spMk id="2" creationId="{D429E00D-D681-871F-151D-6A8A3F5071DB}"/>
          </ac:spMkLst>
        </pc:spChg>
      </pc:sldChg>
      <pc:sldChg chg="modSp add mod">
        <pc:chgData name="Bill Byrom" userId="bdf3461165574df8" providerId="LiveId" clId="{D09E86B1-FCD7-4DE5-A1C0-B22484EAA099}" dt="2026-04-11T05:36:07.487" v="1846" actId="2711"/>
        <pc:sldMkLst>
          <pc:docMk/>
          <pc:sldMk cId="3108704292" sldId="306"/>
        </pc:sldMkLst>
        <pc:spChg chg="mod">
          <ac:chgData name="Bill Byrom" userId="bdf3461165574df8" providerId="LiveId" clId="{D09E86B1-FCD7-4DE5-A1C0-B22484EAA099}" dt="2026-04-11T05:36:07.487" v="1846" actId="2711"/>
          <ac:spMkLst>
            <pc:docMk/>
            <pc:sldMk cId="3108704292" sldId="306"/>
            <ac:spMk id="2" creationId="{20131CF6-84DE-BED9-9A16-0B977C74BF18}"/>
          </ac:spMkLst>
        </pc:spChg>
      </pc:sldChg>
      <pc:sldChg chg="modSp add mod">
        <pc:chgData name="Bill Byrom" userId="bdf3461165574df8" providerId="LiveId" clId="{D09E86B1-FCD7-4DE5-A1C0-B22484EAA099}" dt="2026-04-11T05:35:57.514" v="1845" actId="2711"/>
        <pc:sldMkLst>
          <pc:docMk/>
          <pc:sldMk cId="2255187380" sldId="307"/>
        </pc:sldMkLst>
        <pc:spChg chg="mod">
          <ac:chgData name="Bill Byrom" userId="bdf3461165574df8" providerId="LiveId" clId="{D09E86B1-FCD7-4DE5-A1C0-B22484EAA099}" dt="2026-04-11T05:35:57.514" v="1845" actId="2711"/>
          <ac:spMkLst>
            <pc:docMk/>
            <pc:sldMk cId="2255187380" sldId="307"/>
            <ac:spMk id="2" creationId="{854A2E0C-BBF8-47CC-6D4E-01F8C9428249}"/>
          </ac:spMkLst>
        </pc:spChg>
      </pc:sldChg>
      <pc:sldChg chg="modSp add mod">
        <pc:chgData name="Bill Byrom" userId="bdf3461165574df8" providerId="LiveId" clId="{D09E86B1-FCD7-4DE5-A1C0-B22484EAA099}" dt="2026-04-11T05:37:30.559" v="1851" actId="2711"/>
        <pc:sldMkLst>
          <pc:docMk/>
          <pc:sldMk cId="140545030" sldId="313"/>
        </pc:sldMkLst>
        <pc:spChg chg="mod">
          <ac:chgData name="Bill Byrom" userId="bdf3461165574df8" providerId="LiveId" clId="{D09E86B1-FCD7-4DE5-A1C0-B22484EAA099}" dt="2026-04-11T05:37:30.559" v="1851" actId="2711"/>
          <ac:spMkLst>
            <pc:docMk/>
            <pc:sldMk cId="140545030" sldId="313"/>
            <ac:spMk id="2" creationId="{FB1F4972-E120-A68B-CB8D-435A82C7E784}"/>
          </ac:spMkLst>
        </pc:spChg>
      </pc:sldChg>
      <pc:sldChg chg="modSp add mod">
        <pc:chgData name="Bill Byrom" userId="bdf3461165574df8" providerId="LiveId" clId="{D09E86B1-FCD7-4DE5-A1C0-B22484EAA099}" dt="2026-04-11T05:37:55.576" v="1853" actId="2711"/>
        <pc:sldMkLst>
          <pc:docMk/>
          <pc:sldMk cId="1677257503" sldId="320"/>
        </pc:sldMkLst>
        <pc:spChg chg="mod">
          <ac:chgData name="Bill Byrom" userId="bdf3461165574df8" providerId="LiveId" clId="{D09E86B1-FCD7-4DE5-A1C0-B22484EAA099}" dt="2026-04-11T05:37:55.576" v="1853" actId="2711"/>
          <ac:spMkLst>
            <pc:docMk/>
            <pc:sldMk cId="1677257503" sldId="320"/>
            <ac:spMk id="2" creationId="{052305A6-FA95-324D-148F-7BF06CD242F6}"/>
          </ac:spMkLst>
        </pc:spChg>
        <pc:spChg chg="mod">
          <ac:chgData name="Bill Byrom" userId="bdf3461165574df8" providerId="LiveId" clId="{D09E86B1-FCD7-4DE5-A1C0-B22484EAA099}" dt="2026-04-11T05:34:15.305" v="1807" actId="20577"/>
          <ac:spMkLst>
            <pc:docMk/>
            <pc:sldMk cId="1677257503" sldId="320"/>
            <ac:spMk id="3" creationId="{06779118-54A1-79DC-51E0-4A68875B2A0A}"/>
          </ac:spMkLst>
        </pc:spChg>
      </pc:sldChg>
      <pc:sldChg chg="modSp add mod ord">
        <pc:chgData name="Bill Byrom" userId="bdf3461165574df8" providerId="LiveId" clId="{D09E86B1-FCD7-4DE5-A1C0-B22484EAA099}" dt="2026-04-11T05:38:37.086" v="1855" actId="2711"/>
        <pc:sldMkLst>
          <pc:docMk/>
          <pc:sldMk cId="2672635683" sldId="328"/>
        </pc:sldMkLst>
        <pc:spChg chg="mod">
          <ac:chgData name="Bill Byrom" userId="bdf3461165574df8" providerId="LiveId" clId="{D09E86B1-FCD7-4DE5-A1C0-B22484EAA099}" dt="2026-04-11T05:38:37.086" v="1855" actId="2711"/>
          <ac:spMkLst>
            <pc:docMk/>
            <pc:sldMk cId="2672635683" sldId="328"/>
            <ac:spMk id="2" creationId="{DD58A8D4-5FDD-768A-9E71-CE5FC9423A57}"/>
          </ac:spMkLst>
        </pc:spChg>
      </pc:sldChg>
      <pc:sldChg chg="new del">
        <pc:chgData name="Bill Byrom" userId="bdf3461165574df8" providerId="LiveId" clId="{D09E86B1-FCD7-4DE5-A1C0-B22484EAA099}" dt="2026-04-11T05:32:53.164" v="1780" actId="47"/>
        <pc:sldMkLst>
          <pc:docMk/>
          <pc:sldMk cId="1760629476" sldId="3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9FCFC-85B6-411F-9F81-93E9345945EE}"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36122-4A93-46C7-8227-6376E2A62239}" type="slidenum">
              <a:rPr lang="en-US" smtClean="0"/>
              <a:t>‹#›</a:t>
            </a:fld>
            <a:endParaRPr lang="en-US"/>
          </a:p>
        </p:txBody>
      </p:sp>
    </p:spTree>
    <p:extLst>
      <p:ext uri="{BB962C8B-B14F-4D97-AF65-F5344CB8AC3E}">
        <p14:creationId xmlns:p14="http://schemas.microsoft.com/office/powerpoint/2010/main" val="33572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36122-4A93-46C7-8227-6376E2A62239}" type="slidenum">
              <a:rPr lang="en-US" smtClean="0"/>
              <a:t>12</a:t>
            </a:fld>
            <a:endParaRPr lang="en-US"/>
          </a:p>
        </p:txBody>
      </p:sp>
    </p:spTree>
    <p:extLst>
      <p:ext uri="{BB962C8B-B14F-4D97-AF65-F5344CB8AC3E}">
        <p14:creationId xmlns:p14="http://schemas.microsoft.com/office/powerpoint/2010/main" val="3232929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45C0-8075-15B8-8E1E-D50CDD7816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7765F-CE97-1292-0301-18DD83F3CC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109CE3-6B19-0EC0-8B0C-EDC4BBA2855E}"/>
              </a:ext>
            </a:extLst>
          </p:cNvPr>
          <p:cNvSpPr>
            <a:spLocks noGrp="1"/>
          </p:cNvSpPr>
          <p:nvPr>
            <p:ph type="dt" sz="half" idx="10"/>
          </p:nvPr>
        </p:nvSpPr>
        <p:spPr/>
        <p:txBody>
          <a:bodyPr/>
          <a:lstStyle/>
          <a:p>
            <a:fld id="{1186D66F-5376-44AE-94AE-586F87316A6B}" type="datetimeFigureOut">
              <a:rPr lang="en-US" smtClean="0"/>
              <a:t>4/10/2026</a:t>
            </a:fld>
            <a:endParaRPr lang="en-US"/>
          </a:p>
        </p:txBody>
      </p:sp>
      <p:sp>
        <p:nvSpPr>
          <p:cNvPr id="5" name="Footer Placeholder 4">
            <a:extLst>
              <a:ext uri="{FF2B5EF4-FFF2-40B4-BE49-F238E27FC236}">
                <a16:creationId xmlns:a16="http://schemas.microsoft.com/office/drawing/2014/main" id="{414552CF-44B3-0EBE-1D86-7099EE6C4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38027-5F5B-ED47-FF05-C7349EA8FBA9}"/>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1324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D5C5-D4CB-5605-DE99-BC4A24AB69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49E038-E4E9-0FF9-CF54-9415F9F78B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D4879-EBC5-7E0F-063D-9C22E17C5281}"/>
              </a:ext>
            </a:extLst>
          </p:cNvPr>
          <p:cNvSpPr>
            <a:spLocks noGrp="1"/>
          </p:cNvSpPr>
          <p:nvPr>
            <p:ph type="dt" sz="half" idx="10"/>
          </p:nvPr>
        </p:nvSpPr>
        <p:spPr/>
        <p:txBody>
          <a:bodyPr/>
          <a:lstStyle/>
          <a:p>
            <a:fld id="{1186D66F-5376-44AE-94AE-586F87316A6B}" type="datetimeFigureOut">
              <a:rPr lang="en-US" smtClean="0"/>
              <a:t>4/10/2026</a:t>
            </a:fld>
            <a:endParaRPr lang="en-US"/>
          </a:p>
        </p:txBody>
      </p:sp>
      <p:sp>
        <p:nvSpPr>
          <p:cNvPr id="5" name="Footer Placeholder 4">
            <a:extLst>
              <a:ext uri="{FF2B5EF4-FFF2-40B4-BE49-F238E27FC236}">
                <a16:creationId xmlns:a16="http://schemas.microsoft.com/office/drawing/2014/main" id="{C5A2862E-89BD-4F20-65C6-1F056BF96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1773F-D5EE-36DB-8F55-56FE0B485431}"/>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257288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8714E-ACE5-E54A-A55B-CA898010F1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C7A4E0-7F37-F9E8-62E8-6D1A74423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AA39E-4D9B-F9DF-822A-D9F3FBEDF257}"/>
              </a:ext>
            </a:extLst>
          </p:cNvPr>
          <p:cNvSpPr>
            <a:spLocks noGrp="1"/>
          </p:cNvSpPr>
          <p:nvPr>
            <p:ph type="dt" sz="half" idx="10"/>
          </p:nvPr>
        </p:nvSpPr>
        <p:spPr/>
        <p:txBody>
          <a:bodyPr/>
          <a:lstStyle/>
          <a:p>
            <a:fld id="{1186D66F-5376-44AE-94AE-586F87316A6B}" type="datetimeFigureOut">
              <a:rPr lang="en-US" smtClean="0"/>
              <a:t>4/10/2026</a:t>
            </a:fld>
            <a:endParaRPr lang="en-US"/>
          </a:p>
        </p:txBody>
      </p:sp>
      <p:sp>
        <p:nvSpPr>
          <p:cNvPr id="5" name="Footer Placeholder 4">
            <a:extLst>
              <a:ext uri="{FF2B5EF4-FFF2-40B4-BE49-F238E27FC236}">
                <a16:creationId xmlns:a16="http://schemas.microsoft.com/office/drawing/2014/main" id="{6E1637EC-F071-2B95-E0DE-E5E3C6DB1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A2E4B-90BB-5466-8BD7-E8A4E07F4625}"/>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289886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AAD69-E3AC-0AB7-0AFB-822379D7E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D3E75-43AE-2D0F-8078-C3CDB62DA6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3C06D-3545-8F25-B20B-CA6F149672DA}"/>
              </a:ext>
            </a:extLst>
          </p:cNvPr>
          <p:cNvSpPr>
            <a:spLocks noGrp="1"/>
          </p:cNvSpPr>
          <p:nvPr>
            <p:ph type="dt" sz="half" idx="10"/>
          </p:nvPr>
        </p:nvSpPr>
        <p:spPr/>
        <p:txBody>
          <a:bodyPr/>
          <a:lstStyle/>
          <a:p>
            <a:fld id="{1186D66F-5376-44AE-94AE-586F87316A6B}" type="datetimeFigureOut">
              <a:rPr lang="en-US" smtClean="0"/>
              <a:t>4/10/2026</a:t>
            </a:fld>
            <a:endParaRPr lang="en-US"/>
          </a:p>
        </p:txBody>
      </p:sp>
      <p:sp>
        <p:nvSpPr>
          <p:cNvPr id="5" name="Footer Placeholder 4">
            <a:extLst>
              <a:ext uri="{FF2B5EF4-FFF2-40B4-BE49-F238E27FC236}">
                <a16:creationId xmlns:a16="http://schemas.microsoft.com/office/drawing/2014/main" id="{65FC68E6-D308-DE02-CA7C-10E4DADAB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4CBAB-2C67-F22A-2685-43BA4DF1132A}"/>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93760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6B36-2652-5041-3E57-4811BE8DE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3FA8BC-BA83-2641-DE15-0F30802631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9625D-0325-1F62-46D4-5D37ED5D222B}"/>
              </a:ext>
            </a:extLst>
          </p:cNvPr>
          <p:cNvSpPr>
            <a:spLocks noGrp="1"/>
          </p:cNvSpPr>
          <p:nvPr>
            <p:ph type="dt" sz="half" idx="10"/>
          </p:nvPr>
        </p:nvSpPr>
        <p:spPr/>
        <p:txBody>
          <a:bodyPr/>
          <a:lstStyle/>
          <a:p>
            <a:fld id="{1186D66F-5376-44AE-94AE-586F87316A6B}" type="datetimeFigureOut">
              <a:rPr lang="en-US" smtClean="0"/>
              <a:t>4/10/2026</a:t>
            </a:fld>
            <a:endParaRPr lang="en-US"/>
          </a:p>
        </p:txBody>
      </p:sp>
      <p:sp>
        <p:nvSpPr>
          <p:cNvPr id="5" name="Footer Placeholder 4">
            <a:extLst>
              <a:ext uri="{FF2B5EF4-FFF2-40B4-BE49-F238E27FC236}">
                <a16:creationId xmlns:a16="http://schemas.microsoft.com/office/drawing/2014/main" id="{D5C884BE-80AF-051E-967C-4FE48D3C1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DA75C-DE5F-66FF-CD47-64ADC92E7B61}"/>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1195893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3A8D-E330-2249-D85D-8E101CC49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3BBED0-F03C-0804-4DFD-3B96993CF0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773901-AEB0-47B2-C281-13FA28A0B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B0157-97B5-42D4-9431-EDF49F0443F8}"/>
              </a:ext>
            </a:extLst>
          </p:cNvPr>
          <p:cNvSpPr>
            <a:spLocks noGrp="1"/>
          </p:cNvSpPr>
          <p:nvPr>
            <p:ph type="dt" sz="half" idx="10"/>
          </p:nvPr>
        </p:nvSpPr>
        <p:spPr/>
        <p:txBody>
          <a:bodyPr/>
          <a:lstStyle/>
          <a:p>
            <a:fld id="{1186D66F-5376-44AE-94AE-586F87316A6B}" type="datetimeFigureOut">
              <a:rPr lang="en-US" smtClean="0"/>
              <a:t>4/10/2026</a:t>
            </a:fld>
            <a:endParaRPr lang="en-US"/>
          </a:p>
        </p:txBody>
      </p:sp>
      <p:sp>
        <p:nvSpPr>
          <p:cNvPr id="6" name="Footer Placeholder 5">
            <a:extLst>
              <a:ext uri="{FF2B5EF4-FFF2-40B4-BE49-F238E27FC236}">
                <a16:creationId xmlns:a16="http://schemas.microsoft.com/office/drawing/2014/main" id="{B6A79051-4262-14FE-A933-504D24EFC0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595E7-7417-FCA5-E4B8-18BB851AAF8C}"/>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3211977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1ED4-50C1-D6A5-0AC6-1537579E8E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8A77FF-9C37-03EB-A73F-9D4277464D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2DDBAD-2BD6-3D3B-CB88-6FF515CF90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A9FBB-9636-4419-562A-8942F7F30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1ACCE5-9427-2FC5-F024-6EAD8693E5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9F9262-11BC-9C4D-2E3A-583EA5816FD9}"/>
              </a:ext>
            </a:extLst>
          </p:cNvPr>
          <p:cNvSpPr>
            <a:spLocks noGrp="1"/>
          </p:cNvSpPr>
          <p:nvPr>
            <p:ph type="dt" sz="half" idx="10"/>
          </p:nvPr>
        </p:nvSpPr>
        <p:spPr/>
        <p:txBody>
          <a:bodyPr/>
          <a:lstStyle/>
          <a:p>
            <a:fld id="{1186D66F-5376-44AE-94AE-586F87316A6B}" type="datetimeFigureOut">
              <a:rPr lang="en-US" smtClean="0"/>
              <a:t>4/10/2026</a:t>
            </a:fld>
            <a:endParaRPr lang="en-US"/>
          </a:p>
        </p:txBody>
      </p:sp>
      <p:sp>
        <p:nvSpPr>
          <p:cNvPr id="8" name="Footer Placeholder 7">
            <a:extLst>
              <a:ext uri="{FF2B5EF4-FFF2-40B4-BE49-F238E27FC236}">
                <a16:creationId xmlns:a16="http://schemas.microsoft.com/office/drawing/2014/main" id="{59DF3D36-E387-28E8-097D-15D5327584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6298E-579A-DDD8-34DD-387A956F778C}"/>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72420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D5DF-DAB2-E11D-6368-A292503F95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241823-6C4D-62AF-E696-B41324A41A0B}"/>
              </a:ext>
            </a:extLst>
          </p:cNvPr>
          <p:cNvSpPr>
            <a:spLocks noGrp="1"/>
          </p:cNvSpPr>
          <p:nvPr>
            <p:ph type="dt" sz="half" idx="10"/>
          </p:nvPr>
        </p:nvSpPr>
        <p:spPr/>
        <p:txBody>
          <a:bodyPr/>
          <a:lstStyle/>
          <a:p>
            <a:fld id="{1186D66F-5376-44AE-94AE-586F87316A6B}" type="datetimeFigureOut">
              <a:rPr lang="en-US" smtClean="0"/>
              <a:t>4/10/2026</a:t>
            </a:fld>
            <a:endParaRPr lang="en-US"/>
          </a:p>
        </p:txBody>
      </p:sp>
      <p:sp>
        <p:nvSpPr>
          <p:cNvPr id="4" name="Footer Placeholder 3">
            <a:extLst>
              <a:ext uri="{FF2B5EF4-FFF2-40B4-BE49-F238E27FC236}">
                <a16:creationId xmlns:a16="http://schemas.microsoft.com/office/drawing/2014/main" id="{5469C55A-DC23-8BD9-58D6-7724C1CB14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B1E08-8695-C41E-0D9D-1107BC27DC3E}"/>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1159944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A31684-19B6-B86F-8313-F886450928E8}"/>
              </a:ext>
            </a:extLst>
          </p:cNvPr>
          <p:cNvSpPr>
            <a:spLocks noGrp="1"/>
          </p:cNvSpPr>
          <p:nvPr>
            <p:ph type="dt" sz="half" idx="10"/>
          </p:nvPr>
        </p:nvSpPr>
        <p:spPr/>
        <p:txBody>
          <a:bodyPr/>
          <a:lstStyle/>
          <a:p>
            <a:fld id="{1186D66F-5376-44AE-94AE-586F87316A6B}" type="datetimeFigureOut">
              <a:rPr lang="en-US" smtClean="0"/>
              <a:t>4/10/2026</a:t>
            </a:fld>
            <a:endParaRPr lang="en-US"/>
          </a:p>
        </p:txBody>
      </p:sp>
      <p:sp>
        <p:nvSpPr>
          <p:cNvPr id="3" name="Footer Placeholder 2">
            <a:extLst>
              <a:ext uri="{FF2B5EF4-FFF2-40B4-BE49-F238E27FC236}">
                <a16:creationId xmlns:a16="http://schemas.microsoft.com/office/drawing/2014/main" id="{C6CA0BC8-32E4-6C05-E361-5F177A7FBC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BF55D2-DF65-9567-DEBB-11D18BD9B5B7}"/>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299372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F3E7-7738-C776-D558-4E6AA3A35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988198-B432-94BD-339D-15636A34AC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5D54B6-B953-79FB-6A1E-0F6E7C3DB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C0A3E-D2BC-869B-0A36-9D200C692FA5}"/>
              </a:ext>
            </a:extLst>
          </p:cNvPr>
          <p:cNvSpPr>
            <a:spLocks noGrp="1"/>
          </p:cNvSpPr>
          <p:nvPr>
            <p:ph type="dt" sz="half" idx="10"/>
          </p:nvPr>
        </p:nvSpPr>
        <p:spPr/>
        <p:txBody>
          <a:bodyPr/>
          <a:lstStyle/>
          <a:p>
            <a:fld id="{1186D66F-5376-44AE-94AE-586F87316A6B}" type="datetimeFigureOut">
              <a:rPr lang="en-US" smtClean="0"/>
              <a:t>4/10/2026</a:t>
            </a:fld>
            <a:endParaRPr lang="en-US"/>
          </a:p>
        </p:txBody>
      </p:sp>
      <p:sp>
        <p:nvSpPr>
          <p:cNvPr id="6" name="Footer Placeholder 5">
            <a:extLst>
              <a:ext uri="{FF2B5EF4-FFF2-40B4-BE49-F238E27FC236}">
                <a16:creationId xmlns:a16="http://schemas.microsoft.com/office/drawing/2014/main" id="{729EBFAF-C61F-48A9-BDE1-5DF2430388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ACDF2-0241-58AC-12E3-D819398DAA21}"/>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62952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22D5-3DD2-7CC4-8A1D-519EB31552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D193DF-D041-F7F9-B112-36CF926A8A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535D9C-3AF9-329A-21D8-A4439F69F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4D17A-D95F-C446-686D-942232E08409}"/>
              </a:ext>
            </a:extLst>
          </p:cNvPr>
          <p:cNvSpPr>
            <a:spLocks noGrp="1"/>
          </p:cNvSpPr>
          <p:nvPr>
            <p:ph type="dt" sz="half" idx="10"/>
          </p:nvPr>
        </p:nvSpPr>
        <p:spPr/>
        <p:txBody>
          <a:bodyPr/>
          <a:lstStyle/>
          <a:p>
            <a:fld id="{1186D66F-5376-44AE-94AE-586F87316A6B}" type="datetimeFigureOut">
              <a:rPr lang="en-US" smtClean="0"/>
              <a:t>4/10/2026</a:t>
            </a:fld>
            <a:endParaRPr lang="en-US"/>
          </a:p>
        </p:txBody>
      </p:sp>
      <p:sp>
        <p:nvSpPr>
          <p:cNvPr id="6" name="Footer Placeholder 5">
            <a:extLst>
              <a:ext uri="{FF2B5EF4-FFF2-40B4-BE49-F238E27FC236}">
                <a16:creationId xmlns:a16="http://schemas.microsoft.com/office/drawing/2014/main" id="{D530335B-E201-714D-2E42-ED3FD78BF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FBE48-5CF6-A863-6743-F30FFF07BB3B}"/>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402441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FD1ED1-8192-12AD-A2A2-0C627110CE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EEE626-DE42-D2A8-E589-7A717775A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D4455-4ADB-978F-FE86-37016C28E8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6D66F-5376-44AE-94AE-586F87316A6B}" type="datetimeFigureOut">
              <a:rPr lang="en-US" smtClean="0"/>
              <a:t>4/10/2026</a:t>
            </a:fld>
            <a:endParaRPr lang="en-US"/>
          </a:p>
        </p:txBody>
      </p:sp>
      <p:sp>
        <p:nvSpPr>
          <p:cNvPr id="5" name="Footer Placeholder 4">
            <a:extLst>
              <a:ext uri="{FF2B5EF4-FFF2-40B4-BE49-F238E27FC236}">
                <a16:creationId xmlns:a16="http://schemas.microsoft.com/office/drawing/2014/main" id="{E4D23014-8DC9-21D9-79C5-97C2E71E71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E3B156-EFB6-2C11-7AA9-ECF856EA21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1E6F3-76A0-46C3-A105-6EAD7279946F}" type="slidenum">
              <a:rPr lang="en-US" smtClean="0"/>
              <a:t>‹#›</a:t>
            </a:fld>
            <a:endParaRPr lang="en-US"/>
          </a:p>
        </p:txBody>
      </p:sp>
    </p:spTree>
    <p:extLst>
      <p:ext uri="{BB962C8B-B14F-4D97-AF65-F5344CB8AC3E}">
        <p14:creationId xmlns:p14="http://schemas.microsoft.com/office/powerpoint/2010/main" val="1837182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86B68A-8AC5-EFC4-DB8B-7104E1436B39}"/>
              </a:ext>
            </a:extLst>
          </p:cNvPr>
          <p:cNvPicPr>
            <a:picLocks noChangeAspect="1"/>
          </p:cNvPicPr>
          <p:nvPr/>
        </p:nvPicPr>
        <p:blipFill>
          <a:blip r:embed="rId2"/>
          <a:srcRect l="7555"/>
          <a:stretch>
            <a:fillRect/>
          </a:stretch>
        </p:blipFill>
        <p:spPr>
          <a:xfrm>
            <a:off x="1" y="693346"/>
            <a:ext cx="12191999" cy="6857990"/>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4C6B727-881C-610D-3E5D-89B6E6D95F39}"/>
              </a:ext>
            </a:extLst>
          </p:cNvPr>
          <p:cNvSpPr>
            <a:spLocks noGrp="1"/>
          </p:cNvSpPr>
          <p:nvPr>
            <p:ph type="subTitle" idx="1"/>
          </p:nvPr>
        </p:nvSpPr>
        <p:spPr>
          <a:xfrm>
            <a:off x="1296187" y="1112468"/>
            <a:ext cx="10133813" cy="1366782"/>
          </a:xfrm>
          <a:effectLst>
            <a:outerShdw blurRad="50800" dist="38100" dir="2700000" algn="tl" rotWithShape="0">
              <a:prstClr val="black">
                <a:alpha val="40000"/>
              </a:prstClr>
            </a:outerShdw>
          </a:effectLst>
        </p:spPr>
        <p:txBody>
          <a:bodyPr>
            <a:normAutofit/>
          </a:bodyPr>
          <a:lstStyle/>
          <a:p>
            <a:r>
              <a:rPr lang="en-US" sz="5400" dirty="0">
                <a:solidFill>
                  <a:srgbClr val="002060"/>
                </a:solidFill>
              </a:rPr>
              <a:t>The Byrom Net Zero Energy House</a:t>
            </a:r>
          </a:p>
          <a:p>
            <a:endParaRPr lang="en-US" sz="5400" dirty="0">
              <a:solidFill>
                <a:srgbClr val="002060"/>
              </a:solidFill>
            </a:endParaRPr>
          </a:p>
        </p:txBody>
      </p:sp>
    </p:spTree>
    <p:extLst>
      <p:ext uri="{BB962C8B-B14F-4D97-AF65-F5344CB8AC3E}">
        <p14:creationId xmlns:p14="http://schemas.microsoft.com/office/powerpoint/2010/main" val="263600126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31CF6-84DE-BED9-9A16-0B977C74BF18}"/>
              </a:ext>
            </a:extLst>
          </p:cNvPr>
          <p:cNvSpPr>
            <a:spLocks noGrp="1"/>
          </p:cNvSpPr>
          <p:nvPr>
            <p:ph type="title"/>
          </p:nvPr>
        </p:nvSpPr>
        <p:spPr/>
        <p:txBody>
          <a:bodyPr>
            <a:normAutofit/>
          </a:bodyPr>
          <a:lstStyle/>
          <a:p>
            <a:r>
              <a:rPr lang="en-US" b="1" dirty="0">
                <a:latin typeface="+mn-lt"/>
              </a:rPr>
              <a:t>Renewable Energy Supplied From The Grid</a:t>
            </a:r>
            <a:endParaRPr lang="en-US" dirty="0">
              <a:latin typeface="+mn-lt"/>
            </a:endParaRPr>
          </a:p>
        </p:txBody>
      </p:sp>
      <p:sp>
        <p:nvSpPr>
          <p:cNvPr id="3" name="Content Placeholder 2">
            <a:extLst>
              <a:ext uri="{FF2B5EF4-FFF2-40B4-BE49-F238E27FC236}">
                <a16:creationId xmlns:a16="http://schemas.microsoft.com/office/drawing/2014/main" id="{98DD22D9-E27D-1C75-1FA2-049619380350}"/>
              </a:ext>
            </a:extLst>
          </p:cNvPr>
          <p:cNvSpPr>
            <a:spLocks noGrp="1"/>
          </p:cNvSpPr>
          <p:nvPr>
            <p:ph idx="1"/>
          </p:nvPr>
        </p:nvSpPr>
        <p:spPr/>
        <p:txBody>
          <a:bodyPr/>
          <a:lstStyle/>
          <a:p>
            <a:r>
              <a:rPr lang="en-US" dirty="0"/>
              <a:t>In most areas of North Texas you can purchase electricity produced by solar farms and/or wind farms</a:t>
            </a:r>
          </a:p>
          <a:p>
            <a:r>
              <a:rPr lang="en-US" dirty="0"/>
              <a:t>Solar farms are photovoltaic (PV) solar power plants. Light from the sun directly produces electric power using solar cells mounted on panels. Large solar farms are usually in areas with fewer clouds and moderate to low land cost. </a:t>
            </a:r>
          </a:p>
          <a:p>
            <a:r>
              <a:rPr lang="en-US" dirty="0"/>
              <a:t>Wind farms are in areas which tend to receive a lot of wind, often at night. These are often found in areas west and northwest of North Texas, as well as in Oklahoma.</a:t>
            </a:r>
          </a:p>
          <a:p>
            <a:r>
              <a:rPr lang="en-US" dirty="0"/>
              <a:t>Hydroelectric power is not prevalent in North Texas.</a:t>
            </a:r>
          </a:p>
        </p:txBody>
      </p:sp>
    </p:spTree>
    <p:extLst>
      <p:ext uri="{BB962C8B-B14F-4D97-AF65-F5344CB8AC3E}">
        <p14:creationId xmlns:p14="http://schemas.microsoft.com/office/powerpoint/2010/main" val="3108704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A2E0C-BBF8-47CC-6D4E-01F8C9428249}"/>
              </a:ext>
            </a:extLst>
          </p:cNvPr>
          <p:cNvSpPr>
            <a:spLocks noGrp="1"/>
          </p:cNvSpPr>
          <p:nvPr>
            <p:ph type="title"/>
          </p:nvPr>
        </p:nvSpPr>
        <p:spPr/>
        <p:txBody>
          <a:bodyPr/>
          <a:lstStyle/>
          <a:p>
            <a:r>
              <a:rPr lang="en-US" b="1" dirty="0">
                <a:latin typeface="+mn-lt"/>
              </a:rPr>
              <a:t>Home Solar Power Systems</a:t>
            </a:r>
          </a:p>
        </p:txBody>
      </p:sp>
      <p:sp>
        <p:nvSpPr>
          <p:cNvPr id="3" name="Content Placeholder 2">
            <a:extLst>
              <a:ext uri="{FF2B5EF4-FFF2-40B4-BE49-F238E27FC236}">
                <a16:creationId xmlns:a16="http://schemas.microsoft.com/office/drawing/2014/main" id="{17DD7064-6503-A156-CFB4-67B4C7EF1D93}"/>
              </a:ext>
            </a:extLst>
          </p:cNvPr>
          <p:cNvSpPr>
            <a:spLocks noGrp="1"/>
          </p:cNvSpPr>
          <p:nvPr>
            <p:ph idx="1"/>
          </p:nvPr>
        </p:nvSpPr>
        <p:spPr/>
        <p:txBody>
          <a:bodyPr>
            <a:normAutofit lnSpcReduction="10000"/>
          </a:bodyPr>
          <a:lstStyle/>
          <a:p>
            <a:r>
              <a:rPr lang="en-US"/>
              <a:t>Solar panels can be mounted on a roof, carport, or a ground mount</a:t>
            </a:r>
          </a:p>
          <a:p>
            <a:r>
              <a:rPr lang="en-US"/>
              <a:t>Power is usually generated only when the solar panel receives direct sunlight illumination. Some solar panels are bifacial and can also generate power from the rear of the panel.</a:t>
            </a:r>
          </a:p>
          <a:p>
            <a:r>
              <a:rPr lang="en-US"/>
              <a:t>Batteries are often added to the system for use at night.</a:t>
            </a:r>
          </a:p>
          <a:p>
            <a:r>
              <a:rPr lang="en-US"/>
              <a:t>The output of a solar panel has a negative temperature coefficient. For example, heating a solar panel by 18 degrees F (10 degrees C) might reduce the power output by 3.4%.</a:t>
            </a:r>
          </a:p>
          <a:p>
            <a:r>
              <a:rPr lang="en-US"/>
              <a:t>The output is greatest when sunlight falls normal to the panel surface. So the output varies through the day and during different seasons.</a:t>
            </a:r>
          </a:p>
        </p:txBody>
      </p:sp>
    </p:spTree>
    <p:extLst>
      <p:ext uri="{BB962C8B-B14F-4D97-AF65-F5344CB8AC3E}">
        <p14:creationId xmlns:p14="http://schemas.microsoft.com/office/powerpoint/2010/main" val="225518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1FF4-C6B9-82B1-1F2A-A67E7EEAA1A1}"/>
              </a:ext>
            </a:extLst>
          </p:cNvPr>
          <p:cNvSpPr>
            <a:spLocks noGrp="1"/>
          </p:cNvSpPr>
          <p:nvPr>
            <p:ph type="title"/>
          </p:nvPr>
        </p:nvSpPr>
        <p:spPr/>
        <p:txBody>
          <a:bodyPr>
            <a:normAutofit/>
          </a:bodyPr>
          <a:lstStyle/>
          <a:p>
            <a:r>
              <a:rPr lang="en-US" b="1" dirty="0">
                <a:latin typeface="+mn-lt"/>
              </a:rPr>
              <a:t>Byrom Net Zero House in Irving TX</a:t>
            </a:r>
          </a:p>
        </p:txBody>
      </p:sp>
      <p:sp>
        <p:nvSpPr>
          <p:cNvPr id="3" name="Content Placeholder 2">
            <a:extLst>
              <a:ext uri="{FF2B5EF4-FFF2-40B4-BE49-F238E27FC236}">
                <a16:creationId xmlns:a16="http://schemas.microsoft.com/office/drawing/2014/main" id="{B41F89E5-CFD1-993F-206B-7F35E63E07D1}"/>
              </a:ext>
            </a:extLst>
          </p:cNvPr>
          <p:cNvSpPr>
            <a:spLocks noGrp="1"/>
          </p:cNvSpPr>
          <p:nvPr>
            <p:ph idx="1"/>
          </p:nvPr>
        </p:nvSpPr>
        <p:spPr/>
        <p:txBody>
          <a:bodyPr>
            <a:normAutofit/>
          </a:bodyPr>
          <a:lstStyle/>
          <a:p>
            <a:r>
              <a:rPr lang="en-US" dirty="0"/>
              <a:t>This house was built by owner Bill Byrom between 2020-2023. I bought the 30 year old house on this corner in 1994 and lived in it until I decided to replace it with a new custom energy efficient house without foundation, plumbing, and electrical wiring problems.</a:t>
            </a:r>
          </a:p>
          <a:p>
            <a:r>
              <a:rPr lang="en-US" dirty="0"/>
              <a:t>I moved into the new house in April, 2023. The solar power system was activated in September, 2023. </a:t>
            </a:r>
          </a:p>
          <a:p>
            <a:r>
              <a:rPr lang="en-US" dirty="0"/>
              <a:t>This is a Zero Energy Building (ZEB). Energy cost is zero (about $11.33 per month average credit and no monthly energy bill any month since system activation).</a:t>
            </a:r>
          </a:p>
          <a:p>
            <a:r>
              <a:rPr lang="en-US" dirty="0"/>
              <a:t>The house is all-electric with no natural gas connection.</a:t>
            </a:r>
          </a:p>
        </p:txBody>
      </p:sp>
    </p:spTree>
    <p:extLst>
      <p:ext uri="{BB962C8B-B14F-4D97-AF65-F5344CB8AC3E}">
        <p14:creationId xmlns:p14="http://schemas.microsoft.com/office/powerpoint/2010/main" val="2412226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EA77-168D-24D1-20A4-71DB9909D606}"/>
              </a:ext>
            </a:extLst>
          </p:cNvPr>
          <p:cNvSpPr>
            <a:spLocks noGrp="1"/>
          </p:cNvSpPr>
          <p:nvPr>
            <p:ph type="title"/>
          </p:nvPr>
        </p:nvSpPr>
        <p:spPr/>
        <p:txBody>
          <a:bodyPr/>
          <a:lstStyle/>
          <a:p>
            <a:r>
              <a:rPr lang="en-US" b="1" dirty="0">
                <a:latin typeface="+mn-lt"/>
              </a:rPr>
              <a:t>Features of this house</a:t>
            </a:r>
          </a:p>
        </p:txBody>
      </p:sp>
      <p:sp>
        <p:nvSpPr>
          <p:cNvPr id="3" name="Content Placeholder 2">
            <a:extLst>
              <a:ext uri="{FF2B5EF4-FFF2-40B4-BE49-F238E27FC236}">
                <a16:creationId xmlns:a16="http://schemas.microsoft.com/office/drawing/2014/main" id="{A2F35D80-3744-40C3-160D-35FCF836AC00}"/>
              </a:ext>
            </a:extLst>
          </p:cNvPr>
          <p:cNvSpPr>
            <a:spLocks noGrp="1"/>
          </p:cNvSpPr>
          <p:nvPr>
            <p:ph idx="1"/>
          </p:nvPr>
        </p:nvSpPr>
        <p:spPr>
          <a:xfrm>
            <a:off x="838200" y="1690688"/>
            <a:ext cx="10515600" cy="4486275"/>
          </a:xfrm>
        </p:spPr>
        <p:txBody>
          <a:bodyPr>
            <a:normAutofit/>
          </a:bodyPr>
          <a:lstStyle/>
          <a:p>
            <a:r>
              <a:rPr lang="en-US" dirty="0"/>
              <a:t>All-electric zero energy building (ZEB)</a:t>
            </a:r>
          </a:p>
          <a:p>
            <a:r>
              <a:rPr lang="en-US" dirty="0"/>
              <a:t>Solar power system</a:t>
            </a:r>
          </a:p>
          <a:p>
            <a:pPr lvl="1"/>
            <a:r>
              <a:rPr lang="en-US" dirty="0"/>
              <a:t>14.4 kW DC: 36 X 400 W solar panels (</a:t>
            </a:r>
            <a:r>
              <a:rPr lang="en-US" dirty="0" err="1"/>
              <a:t>Q.Peak</a:t>
            </a:r>
            <a:r>
              <a:rPr lang="en-US" dirty="0"/>
              <a:t> DUO BLK ML-G10)</a:t>
            </a:r>
          </a:p>
          <a:p>
            <a:pPr lvl="1"/>
            <a:r>
              <a:rPr lang="en-US" dirty="0" err="1"/>
              <a:t>Tigo</a:t>
            </a:r>
            <a:r>
              <a:rPr lang="en-US" dirty="0"/>
              <a:t> TS4-A-O optimizers for each solar panel (provides quick disconnect)</a:t>
            </a:r>
          </a:p>
          <a:p>
            <a:pPr lvl="1"/>
            <a:r>
              <a:rPr lang="en-US" dirty="0"/>
              <a:t>Sol-Ark 15K system inverter (this is the heart of the solar power system)</a:t>
            </a:r>
          </a:p>
          <a:p>
            <a:pPr lvl="1"/>
            <a:r>
              <a:rPr lang="en-US" dirty="0"/>
              <a:t>Fortress Power Vault Max 18.5 kWh LiFePO4 ESS storage battery</a:t>
            </a:r>
          </a:p>
          <a:p>
            <a:r>
              <a:rPr lang="en-US" dirty="0" err="1"/>
              <a:t>Wallbox</a:t>
            </a:r>
            <a:r>
              <a:rPr lang="en-US" dirty="0"/>
              <a:t> Pulsar Plus Level 2 EV charger (</a:t>
            </a:r>
            <a:r>
              <a:rPr lang="en-US" dirty="0" err="1"/>
              <a:t>mfg</a:t>
            </a:r>
            <a:r>
              <a:rPr lang="en-US" dirty="0"/>
              <a:t> in Arlington, TX)</a:t>
            </a:r>
          </a:p>
          <a:p>
            <a:pPr lvl="1"/>
            <a:r>
              <a:rPr lang="en-US" dirty="0"/>
              <a:t>Installed to support 40 A (9.6 kW) maximum charge rate at 240 VAC</a:t>
            </a:r>
          </a:p>
          <a:p>
            <a:r>
              <a:rPr lang="en-US" dirty="0">
                <a:solidFill>
                  <a:prstClr val="black"/>
                </a:solidFill>
              </a:rPr>
              <a:t>Energy efficient double pane windows with insulated motorized window shades for all except two small windows</a:t>
            </a:r>
          </a:p>
          <a:p>
            <a:endParaRPr lang="en-US" dirty="0"/>
          </a:p>
          <a:p>
            <a:pPr lvl="1"/>
            <a:endParaRPr lang="en-US" dirty="0"/>
          </a:p>
        </p:txBody>
      </p:sp>
    </p:spTree>
    <p:extLst>
      <p:ext uri="{BB962C8B-B14F-4D97-AF65-F5344CB8AC3E}">
        <p14:creationId xmlns:p14="http://schemas.microsoft.com/office/powerpoint/2010/main" val="3097517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1AA9-1BF5-4035-ED0C-3DA07D224B9C}"/>
              </a:ext>
            </a:extLst>
          </p:cNvPr>
          <p:cNvSpPr>
            <a:spLocks noGrp="1"/>
          </p:cNvSpPr>
          <p:nvPr>
            <p:ph type="title"/>
          </p:nvPr>
        </p:nvSpPr>
        <p:spPr/>
        <p:txBody>
          <a:bodyPr/>
          <a:lstStyle/>
          <a:p>
            <a:r>
              <a:rPr lang="en-US" b="1" dirty="0">
                <a:latin typeface="+mn-lt"/>
              </a:rPr>
              <a:t>Additional House Features</a:t>
            </a:r>
          </a:p>
        </p:txBody>
      </p:sp>
      <p:sp>
        <p:nvSpPr>
          <p:cNvPr id="3" name="Content Placeholder 2">
            <a:extLst>
              <a:ext uri="{FF2B5EF4-FFF2-40B4-BE49-F238E27FC236}">
                <a16:creationId xmlns:a16="http://schemas.microsoft.com/office/drawing/2014/main" id="{09E2D1B9-0AB7-B45C-DFAC-AE43680ACDB7}"/>
              </a:ext>
            </a:extLst>
          </p:cNvPr>
          <p:cNvSpPr>
            <a:spLocks noGrp="1"/>
          </p:cNvSpPr>
          <p:nvPr>
            <p:ph idx="1"/>
          </p:nvPr>
        </p:nvSpPr>
        <p:spPr>
          <a:xfrm>
            <a:off x="838199" y="1461154"/>
            <a:ext cx="10624795" cy="4939645"/>
          </a:xfrm>
        </p:spPr>
        <p:txBody>
          <a:bodyPr>
            <a:normAutofit/>
          </a:bodyPr>
          <a:lstStyle/>
          <a:p>
            <a:r>
              <a:rPr lang="en-US" dirty="0"/>
              <a:t>Ground source heat pump HVAC and water heating system</a:t>
            </a:r>
          </a:p>
          <a:p>
            <a:pPr lvl="1"/>
            <a:r>
              <a:rPr lang="en-US" dirty="0"/>
              <a:t>Six 275 ft deep geothermal boreholes were drilled in the back yard</a:t>
            </a:r>
          </a:p>
          <a:p>
            <a:pPr lvl="1"/>
            <a:r>
              <a:rPr lang="en-US" dirty="0"/>
              <a:t>Water circulates in underground tubing through these boreholes</a:t>
            </a:r>
          </a:p>
          <a:p>
            <a:pPr lvl="1"/>
            <a:r>
              <a:rPr lang="en-US" dirty="0"/>
              <a:t>A refrigerant-based heat pump in the attic transfers heat between the house and the large underground rock volume beneath the back yard</a:t>
            </a:r>
          </a:p>
          <a:p>
            <a:pPr lvl="1"/>
            <a:r>
              <a:rPr lang="en-US" dirty="0"/>
              <a:t>This is the most efficient HVAC system available, with a SEER rating of 56</a:t>
            </a:r>
          </a:p>
          <a:p>
            <a:r>
              <a:rPr lang="en-US" dirty="0"/>
              <a:t>Attention during construction to full insulation of all walls and attic areas</a:t>
            </a:r>
          </a:p>
          <a:p>
            <a:r>
              <a:rPr lang="en-US" dirty="0"/>
              <a:t>Noise reducing wallboard material on lower level to reduce sound transfer</a:t>
            </a:r>
          </a:p>
          <a:p>
            <a:r>
              <a:rPr lang="en-US" dirty="0"/>
              <a:t>Low VOC materials, including natural cork water resistant flooring</a:t>
            </a:r>
          </a:p>
          <a:p>
            <a:endParaRPr lang="en-US" dirty="0"/>
          </a:p>
        </p:txBody>
      </p:sp>
    </p:spTree>
    <p:extLst>
      <p:ext uri="{BB962C8B-B14F-4D97-AF65-F5344CB8AC3E}">
        <p14:creationId xmlns:p14="http://schemas.microsoft.com/office/powerpoint/2010/main" val="2663540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D58F2-8980-305B-6A71-E51850E72DD4}"/>
              </a:ext>
            </a:extLst>
          </p:cNvPr>
          <p:cNvSpPr>
            <a:spLocks noGrp="1"/>
          </p:cNvSpPr>
          <p:nvPr>
            <p:ph type="title"/>
          </p:nvPr>
        </p:nvSpPr>
        <p:spPr/>
        <p:txBody>
          <a:bodyPr/>
          <a:lstStyle/>
          <a:p>
            <a:r>
              <a:rPr lang="en-US" b="1" dirty="0">
                <a:latin typeface="+mn-lt"/>
              </a:rPr>
              <a:t>More House Features</a:t>
            </a:r>
          </a:p>
        </p:txBody>
      </p:sp>
      <p:sp>
        <p:nvSpPr>
          <p:cNvPr id="3" name="Content Placeholder 2">
            <a:extLst>
              <a:ext uri="{FF2B5EF4-FFF2-40B4-BE49-F238E27FC236}">
                <a16:creationId xmlns:a16="http://schemas.microsoft.com/office/drawing/2014/main" id="{CA338FEF-740F-9D77-65A2-CB1BAFD23FFD}"/>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Raised seam metal roof (rainfall runoff feeds drip irrigation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Large elevator and circular staircase for second level access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App-controlled smart house features</a:t>
            </a:r>
          </a:p>
          <a:p>
            <a:pPr lvl="1">
              <a:spcBef>
                <a:spcPts val="1000"/>
              </a:spcBef>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LED room lighting, vent fans, and room fans with additional LED lights</a:t>
            </a:r>
          </a:p>
          <a:p>
            <a:pPr lvl="1">
              <a:spcBef>
                <a:spcPts val="1000"/>
              </a:spcBef>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Motorized remotely controllable exterior door locks (3 doors)</a:t>
            </a:r>
          </a:p>
          <a:p>
            <a:pPr lvl="1">
              <a:spcBef>
                <a:spcPts val="1000"/>
              </a:spcBef>
              <a:defRPr/>
            </a:pPr>
            <a:r>
              <a:rPr lang="en-US" dirty="0">
                <a:solidFill>
                  <a:prstClr val="black"/>
                </a:solidFill>
                <a:latin typeface="Calibri" panose="020F0502020204030204"/>
              </a:rPr>
              <a:t>HVAC system control and monitoring</a:t>
            </a:r>
          </a:p>
          <a:p>
            <a:pPr lvl="1">
              <a:spcBef>
                <a:spcPts val="1000"/>
              </a:spcBef>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Exterior garage overhead door remotely controlled with cameras</a:t>
            </a:r>
          </a:p>
          <a:p>
            <a:pPr lvl="1">
              <a:spcBef>
                <a:spcPts val="1000"/>
              </a:spcBef>
              <a:defRPr/>
            </a:pPr>
            <a:r>
              <a:rPr lang="en-US" b="1" i="1" dirty="0">
                <a:solidFill>
                  <a:prstClr val="black"/>
                </a:solidFill>
                <a:latin typeface="Calibri" panose="020F0502020204030204"/>
              </a:rPr>
              <a:t>Sol-Ark</a:t>
            </a:r>
            <a:r>
              <a:rPr lang="en-US" dirty="0">
                <a:solidFill>
                  <a:prstClr val="black"/>
                </a:solidFill>
                <a:latin typeface="Calibri" panose="020F0502020204030204"/>
              </a:rPr>
              <a:t> and </a:t>
            </a:r>
            <a:r>
              <a:rPr lang="en-US" b="1" i="1" dirty="0">
                <a:solidFill>
                  <a:prstClr val="black"/>
                </a:solidFill>
                <a:latin typeface="Calibri" panose="020F0502020204030204"/>
              </a:rPr>
              <a:t>Tigo </a:t>
            </a:r>
            <a:r>
              <a:rPr lang="en-US" dirty="0">
                <a:solidFill>
                  <a:prstClr val="black"/>
                </a:solidFill>
                <a:latin typeface="Calibri" panose="020F0502020204030204"/>
              </a:rPr>
              <a:t>remote control and monitoring of solar power system</a:t>
            </a:r>
          </a:p>
          <a:p>
            <a:pPr lvl="1">
              <a:spcBef>
                <a:spcPts val="1000"/>
              </a:spcBef>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1095493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21D68-EEB8-A8DD-8207-3D85E15F6171}"/>
              </a:ext>
            </a:extLst>
          </p:cNvPr>
          <p:cNvSpPr>
            <a:spLocks noGrp="1"/>
          </p:cNvSpPr>
          <p:nvPr>
            <p:ph type="title"/>
          </p:nvPr>
        </p:nvSpPr>
        <p:spPr>
          <a:xfrm>
            <a:off x="838200" y="365125"/>
            <a:ext cx="10515600" cy="1056067"/>
          </a:xfrm>
        </p:spPr>
        <p:txBody>
          <a:bodyPr/>
          <a:lstStyle/>
          <a:p>
            <a:r>
              <a:rPr lang="en-US" b="1" dirty="0"/>
              <a:t>Solar Power System</a:t>
            </a:r>
          </a:p>
        </p:txBody>
      </p:sp>
      <p:pic>
        <p:nvPicPr>
          <p:cNvPr id="5" name="Content Placeholder 4">
            <a:extLst>
              <a:ext uri="{FF2B5EF4-FFF2-40B4-BE49-F238E27FC236}">
                <a16:creationId xmlns:a16="http://schemas.microsoft.com/office/drawing/2014/main" id="{3C17F97F-EA91-1601-E4F9-14F4373A5A1B}"/>
              </a:ext>
            </a:extLst>
          </p:cNvPr>
          <p:cNvPicPr>
            <a:picLocks noGrp="1" noChangeAspect="1"/>
          </p:cNvPicPr>
          <p:nvPr>
            <p:ph idx="1"/>
          </p:nvPr>
        </p:nvPicPr>
        <p:blipFill>
          <a:blip r:embed="rId2"/>
          <a:stretch>
            <a:fillRect/>
          </a:stretch>
        </p:blipFill>
        <p:spPr>
          <a:xfrm>
            <a:off x="838200" y="1421192"/>
            <a:ext cx="10515600" cy="4991441"/>
          </a:xfrm>
        </p:spPr>
      </p:pic>
    </p:spTree>
    <p:extLst>
      <p:ext uri="{BB962C8B-B14F-4D97-AF65-F5344CB8AC3E}">
        <p14:creationId xmlns:p14="http://schemas.microsoft.com/office/powerpoint/2010/main" val="981238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0C60-11E3-FB4D-9756-A391100571CA}"/>
              </a:ext>
            </a:extLst>
          </p:cNvPr>
          <p:cNvSpPr>
            <a:spLocks noGrp="1"/>
          </p:cNvSpPr>
          <p:nvPr>
            <p:ph type="title"/>
          </p:nvPr>
        </p:nvSpPr>
        <p:spPr/>
        <p:txBody>
          <a:bodyPr/>
          <a:lstStyle/>
          <a:p>
            <a:r>
              <a:rPr lang="en-US" b="1" dirty="0">
                <a:latin typeface="+mn-lt"/>
              </a:rPr>
              <a:t>Operation of the Solar Power System</a:t>
            </a:r>
            <a:endParaRPr lang="en-US" dirty="0"/>
          </a:p>
        </p:txBody>
      </p:sp>
      <p:sp>
        <p:nvSpPr>
          <p:cNvPr id="3" name="Content Placeholder 2">
            <a:extLst>
              <a:ext uri="{FF2B5EF4-FFF2-40B4-BE49-F238E27FC236}">
                <a16:creationId xmlns:a16="http://schemas.microsoft.com/office/drawing/2014/main" id="{108D177C-94D8-9FCC-F1D4-EA65D3C8FCE1}"/>
              </a:ext>
            </a:extLst>
          </p:cNvPr>
          <p:cNvSpPr>
            <a:spLocks noGrp="1"/>
          </p:cNvSpPr>
          <p:nvPr>
            <p:ph idx="1"/>
          </p:nvPr>
        </p:nvSpPr>
        <p:spPr/>
        <p:txBody>
          <a:bodyPr/>
          <a:lstStyle/>
          <a:p>
            <a:r>
              <a:rPr lang="en-US" dirty="0"/>
              <a:t>PV (photovoltaic) power from the 36 solar panels can be used to advantage in several ways:</a:t>
            </a:r>
          </a:p>
          <a:p>
            <a:pPr lvl="1"/>
            <a:r>
              <a:rPr lang="en-US" dirty="0"/>
              <a:t>If the house load (including EV charging) is higher than the PV output, the solar power reduces the import (purchase) of grid energy. Small systems with only a few solar panels can significantly reduce their energy expense. This is true even if the system is not set up to sell energy to the grid.</a:t>
            </a:r>
          </a:p>
          <a:p>
            <a:pPr lvl="1"/>
            <a:r>
              <a:rPr lang="en-US" dirty="0"/>
              <a:t>If the PV output exceeds the house load and the system is set up for bidirectional metering, the system can sell power to the grid. Unfortunately, current REP plans typically pay much less for grid export than for import.</a:t>
            </a:r>
          </a:p>
          <a:p>
            <a:pPr lvl="1"/>
            <a:r>
              <a:rPr lang="en-US" dirty="0"/>
              <a:t>If the system has a large ESS (Energy Storage System) battery, the house may be able to operate all (or most) of the night using the battery, then recharge the following day. This is called </a:t>
            </a:r>
            <a:r>
              <a:rPr lang="en-US" b="1" dirty="0"/>
              <a:t>load shifting </a:t>
            </a:r>
            <a:r>
              <a:rPr lang="en-US" dirty="0"/>
              <a:t>and can reduce your bill.</a:t>
            </a:r>
          </a:p>
        </p:txBody>
      </p:sp>
    </p:spTree>
    <p:extLst>
      <p:ext uri="{BB962C8B-B14F-4D97-AF65-F5344CB8AC3E}">
        <p14:creationId xmlns:p14="http://schemas.microsoft.com/office/powerpoint/2010/main" val="4126264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D234-B5B4-6CE3-DDBB-68EEC4BC5792}"/>
              </a:ext>
            </a:extLst>
          </p:cNvPr>
          <p:cNvSpPr>
            <a:spLocks noGrp="1"/>
          </p:cNvSpPr>
          <p:nvPr>
            <p:ph type="title"/>
          </p:nvPr>
        </p:nvSpPr>
        <p:spPr/>
        <p:txBody>
          <a:bodyPr/>
          <a:lstStyle/>
          <a:p>
            <a:r>
              <a:rPr lang="en-US" b="1" dirty="0">
                <a:latin typeface="+mn-lt"/>
              </a:rPr>
              <a:t>Zero Energy Building (ZEB) Definition</a:t>
            </a:r>
          </a:p>
        </p:txBody>
      </p:sp>
      <p:sp>
        <p:nvSpPr>
          <p:cNvPr id="3" name="Content Placeholder 2">
            <a:extLst>
              <a:ext uri="{FF2B5EF4-FFF2-40B4-BE49-F238E27FC236}">
                <a16:creationId xmlns:a16="http://schemas.microsoft.com/office/drawing/2014/main" id="{A3008F36-03DF-BB23-9D5E-A26E39FB4D61}"/>
              </a:ext>
            </a:extLst>
          </p:cNvPr>
          <p:cNvSpPr>
            <a:spLocks noGrp="1"/>
          </p:cNvSpPr>
          <p:nvPr>
            <p:ph idx="1"/>
          </p:nvPr>
        </p:nvSpPr>
        <p:spPr/>
        <p:txBody>
          <a:bodyPr>
            <a:normAutofit lnSpcReduction="10000"/>
          </a:bodyPr>
          <a:lstStyle/>
          <a:p>
            <a:r>
              <a:rPr lang="en-US" sz="2000" b="0" i="0" u="none" strike="noStrike" baseline="0" dirty="0">
                <a:solidFill>
                  <a:srgbClr val="211D1E"/>
                </a:solidFill>
                <a:latin typeface="Times New Roman" panose="02020603050405020304" pitchFamily="18" charset="0"/>
              </a:rPr>
              <a:t>A zero energy building (ZEB) produces enough renewable energy to meet its own annual energy consumption requirements, thereby reducing the use of non-renewable energy in the building sector. </a:t>
            </a:r>
          </a:p>
          <a:p>
            <a:r>
              <a:rPr lang="en-US" sz="2000" b="0" i="0" u="none" strike="noStrike" baseline="0" dirty="0">
                <a:solidFill>
                  <a:srgbClr val="211D1E"/>
                </a:solidFill>
                <a:latin typeface="Times New Roman" panose="02020603050405020304" pitchFamily="18" charset="0"/>
              </a:rPr>
              <a:t>ZEBs use all cost-effective measures to reduce energy usage through energy efficiency and include renewable energy systems that produce enough energy to meet remaining energy needs. </a:t>
            </a:r>
            <a:endParaRPr lang="en-US" sz="2000" dirty="0">
              <a:solidFill>
                <a:srgbClr val="211D1E"/>
              </a:solidFill>
              <a:latin typeface="Times New Roman" panose="02020603050405020304" pitchFamily="18" charset="0"/>
            </a:endParaRPr>
          </a:p>
          <a:p>
            <a:r>
              <a:rPr lang="en-US" sz="2000" b="0" i="0" u="none" strike="noStrike" baseline="0" dirty="0">
                <a:solidFill>
                  <a:srgbClr val="211D1E"/>
                </a:solidFill>
                <a:latin typeface="Times New Roman" panose="02020603050405020304" pitchFamily="18" charset="0"/>
              </a:rPr>
              <a:t>There are a number of long-term advantages of moving toward ZEBs, including lower environmental impacts, lower operating and maintenance costs, better resiliency to power outages and natural disasters, and improved energy security. </a:t>
            </a:r>
          </a:p>
          <a:p>
            <a:r>
              <a:rPr lang="en-US" sz="2000" b="0" i="0" u="none" strike="noStrike" baseline="0" dirty="0">
                <a:solidFill>
                  <a:srgbClr val="211D1E"/>
                </a:solidFill>
                <a:latin typeface="Times New Roman" panose="02020603050405020304" pitchFamily="18" charset="0"/>
              </a:rPr>
              <a:t>Reducing building energy consumption in new building construction or renovation can be accomplished through various means, including integrated design, energy efficiency retrofits, reduced plug loads and energy conservation programs. Reduced energy consumption makes it simpler and less expensive to meet the building’s energy needs with renewable sources of energy. </a:t>
            </a:r>
          </a:p>
          <a:p>
            <a:pPr marL="0" indent="0">
              <a:buNone/>
            </a:pPr>
            <a:endParaRPr lang="en-US" sz="1800" dirty="0">
              <a:solidFill>
                <a:srgbClr val="211D1E"/>
              </a:solidFill>
              <a:latin typeface="Times New Roman" panose="02020603050405020304" pitchFamily="18" charset="0"/>
            </a:endParaRPr>
          </a:p>
          <a:p>
            <a:pPr marL="0" indent="0">
              <a:buNone/>
            </a:pPr>
            <a:r>
              <a:rPr lang="en-US" sz="1800" dirty="0">
                <a:solidFill>
                  <a:srgbClr val="211D1E"/>
                </a:solidFill>
                <a:latin typeface="Times New Roman" panose="02020603050405020304" pitchFamily="18" charset="0"/>
              </a:rPr>
              <a:t>Source: “A Common Definition for Zero Energy Buildings” prepared for the US Department of Energy by the National Institute of Building Sciences</a:t>
            </a:r>
            <a:endParaRPr lang="en-US" dirty="0"/>
          </a:p>
        </p:txBody>
      </p:sp>
    </p:spTree>
    <p:extLst>
      <p:ext uri="{BB962C8B-B14F-4D97-AF65-F5344CB8AC3E}">
        <p14:creationId xmlns:p14="http://schemas.microsoft.com/office/powerpoint/2010/main" val="1280074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AB794-8C0C-7A82-45E9-166DF5D908C7}"/>
              </a:ext>
            </a:extLst>
          </p:cNvPr>
          <p:cNvSpPr>
            <a:spLocks noGrp="1"/>
          </p:cNvSpPr>
          <p:nvPr>
            <p:ph type="title"/>
          </p:nvPr>
        </p:nvSpPr>
        <p:spPr/>
        <p:txBody>
          <a:bodyPr/>
          <a:lstStyle/>
          <a:p>
            <a:r>
              <a:rPr lang="en-US" b="1" dirty="0">
                <a:latin typeface="+mn-lt"/>
              </a:rPr>
              <a:t>Effect of Solar Power System on Electric Bill</a:t>
            </a:r>
          </a:p>
        </p:txBody>
      </p:sp>
      <p:sp>
        <p:nvSpPr>
          <p:cNvPr id="3" name="Content Placeholder 2">
            <a:extLst>
              <a:ext uri="{FF2B5EF4-FFF2-40B4-BE49-F238E27FC236}">
                <a16:creationId xmlns:a16="http://schemas.microsoft.com/office/drawing/2014/main" id="{6AF1725D-502B-15D1-45B3-0EDDD33CD652}"/>
              </a:ext>
            </a:extLst>
          </p:cNvPr>
          <p:cNvSpPr>
            <a:spLocks noGrp="1"/>
          </p:cNvSpPr>
          <p:nvPr>
            <p:ph idx="1"/>
          </p:nvPr>
        </p:nvSpPr>
        <p:spPr>
          <a:xfrm>
            <a:off x="838200" y="1432875"/>
            <a:ext cx="10515600" cy="4666268"/>
          </a:xfrm>
        </p:spPr>
        <p:txBody>
          <a:bodyPr>
            <a:normAutofit fontScale="92500" lnSpcReduction="10000"/>
          </a:bodyPr>
          <a:lstStyle/>
          <a:p>
            <a:pPr marL="0" indent="0">
              <a:buNone/>
            </a:pPr>
            <a:r>
              <a:rPr lang="en-US" dirty="0"/>
              <a:t>My REP (Retail Electric Provider) is Green Mountain Energy (GME). I have a solar buy-back plan. Here are details of my particular multi-year plan:</a:t>
            </a:r>
          </a:p>
          <a:p>
            <a:r>
              <a:rPr lang="en-US" dirty="0"/>
              <a:t>Import from grid: $0.10307/kWh + ~$0.0558/kWh Oncor delivery charge</a:t>
            </a:r>
          </a:p>
          <a:p>
            <a:r>
              <a:rPr lang="en-US" dirty="0"/>
              <a:t>Export to grid: -$0.05307/kWh per month</a:t>
            </a:r>
          </a:p>
          <a:p>
            <a:r>
              <a:rPr lang="en-US" dirty="0"/>
              <a:t>Taxes and fixed service fee</a:t>
            </a:r>
          </a:p>
          <a:p>
            <a:pPr marL="0" indent="0">
              <a:buNone/>
            </a:pPr>
            <a:r>
              <a:rPr lang="en-US" dirty="0"/>
              <a:t>Note that the Oncor delivery charge and taxes can significantly increase the cost of energy imported from the grid (purchased). The effective cost of importing energy is about 3X what I receive by exporting my solar energy to the grid through GME.</a:t>
            </a:r>
          </a:p>
          <a:p>
            <a:pPr marL="0" indent="0">
              <a:buNone/>
            </a:pPr>
            <a:r>
              <a:rPr lang="en-US" dirty="0"/>
              <a:t>In real world conditions, I need to import a little each day to make it easy to run my system during very cold or very hot weather when my ESS battery can’t keep the HVAC and other loads running all night.</a:t>
            </a:r>
          </a:p>
        </p:txBody>
      </p:sp>
    </p:spTree>
    <p:extLst>
      <p:ext uri="{BB962C8B-B14F-4D97-AF65-F5344CB8AC3E}">
        <p14:creationId xmlns:p14="http://schemas.microsoft.com/office/powerpoint/2010/main" val="2650726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8A550-CCDC-7516-7EC3-2B2976517B78}"/>
              </a:ext>
            </a:extLst>
          </p:cNvPr>
          <p:cNvSpPr>
            <a:spLocks noGrp="1"/>
          </p:cNvSpPr>
          <p:nvPr>
            <p:ph type="title"/>
          </p:nvPr>
        </p:nvSpPr>
        <p:spPr>
          <a:xfrm>
            <a:off x="838200" y="365126"/>
            <a:ext cx="10515600" cy="1284566"/>
          </a:xfrm>
        </p:spPr>
        <p:txBody>
          <a:bodyPr>
            <a:normAutofit/>
          </a:bodyPr>
          <a:lstStyle/>
          <a:p>
            <a:r>
              <a:rPr lang="en-US" b="1" dirty="0">
                <a:latin typeface="+mn-lt"/>
              </a:rPr>
              <a:t>Byrom House Overview</a:t>
            </a:r>
            <a:br>
              <a:rPr lang="en-US" b="1" dirty="0">
                <a:latin typeface="+mn-lt"/>
              </a:rPr>
            </a:br>
            <a:r>
              <a:rPr lang="en-US" sz="3200" dirty="0">
                <a:latin typeface="+mn-lt"/>
              </a:rPr>
              <a:t>by Bill Byrom (Irving TX)</a:t>
            </a:r>
            <a:endParaRPr lang="en-US" sz="3200" b="1" dirty="0">
              <a:latin typeface="+mn-lt"/>
            </a:endParaRPr>
          </a:p>
        </p:txBody>
      </p:sp>
      <p:pic>
        <p:nvPicPr>
          <p:cNvPr id="5" name="Content Placeholder 4" descr="A house with a red door and a red door&#10;&#10;Description automatically generated">
            <a:extLst>
              <a:ext uri="{FF2B5EF4-FFF2-40B4-BE49-F238E27FC236}">
                <a16:creationId xmlns:a16="http://schemas.microsoft.com/office/drawing/2014/main" id="{1B6FA6A3-EEF9-720F-9815-C12A55D0A3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7926" y="1908003"/>
            <a:ext cx="3433818" cy="1831576"/>
          </a:xfrm>
        </p:spPr>
      </p:pic>
      <p:pic>
        <p:nvPicPr>
          <p:cNvPr id="7" name="Picture 6" descr="A house with solar panels on the roof&#10;&#10;Description automatically generated">
            <a:extLst>
              <a:ext uri="{FF2B5EF4-FFF2-40B4-BE49-F238E27FC236}">
                <a16:creationId xmlns:a16="http://schemas.microsoft.com/office/drawing/2014/main" id="{8CE4A12F-6193-B586-5A4E-8C197CA34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418" y="1919532"/>
            <a:ext cx="3038302" cy="1795549"/>
          </a:xfrm>
          <a:prstGeom prst="rect">
            <a:avLst/>
          </a:prstGeom>
        </p:spPr>
      </p:pic>
      <p:pic>
        <p:nvPicPr>
          <p:cNvPr id="9" name="Picture 8" descr="A room with a tv and a ceiling fan&#10;&#10;Description automatically generated">
            <a:extLst>
              <a:ext uri="{FF2B5EF4-FFF2-40B4-BE49-F238E27FC236}">
                <a16:creationId xmlns:a16="http://schemas.microsoft.com/office/drawing/2014/main" id="{09F27D61-6C3F-9CCE-4628-D9105A937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26" y="4009419"/>
            <a:ext cx="3285507" cy="2464130"/>
          </a:xfrm>
          <a:prstGeom prst="rect">
            <a:avLst/>
          </a:prstGeom>
        </p:spPr>
      </p:pic>
      <p:pic>
        <p:nvPicPr>
          <p:cNvPr id="11" name="Picture 10" descr="A machine with a green light&#10;&#10;Description automatically generated">
            <a:extLst>
              <a:ext uri="{FF2B5EF4-FFF2-40B4-BE49-F238E27FC236}">
                <a16:creationId xmlns:a16="http://schemas.microsoft.com/office/drawing/2014/main" id="{FE0317AB-DABE-7FA3-3D15-663B18A1C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039105" y="4334958"/>
            <a:ext cx="2449425" cy="1837069"/>
          </a:xfrm>
          <a:prstGeom prst="rect">
            <a:avLst/>
          </a:prstGeom>
        </p:spPr>
      </p:pic>
      <p:pic>
        <p:nvPicPr>
          <p:cNvPr id="13" name="Picture 12" descr="A black wireless earbuds and a black microphone&#10;&#10;Description automatically generated">
            <a:extLst>
              <a:ext uri="{FF2B5EF4-FFF2-40B4-BE49-F238E27FC236}">
                <a16:creationId xmlns:a16="http://schemas.microsoft.com/office/drawing/2014/main" id="{2B096473-E787-D2C0-3774-F346238293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022650" y="4317437"/>
            <a:ext cx="2464131" cy="1848098"/>
          </a:xfrm>
          <a:prstGeom prst="rect">
            <a:avLst/>
          </a:prstGeom>
        </p:spPr>
      </p:pic>
      <p:pic>
        <p:nvPicPr>
          <p:cNvPr id="15" name="Picture 14" descr="A red tower with a pole&#10;&#10;Description automatically generated with medium confidence">
            <a:extLst>
              <a:ext uri="{FF2B5EF4-FFF2-40B4-BE49-F238E27FC236}">
                <a16:creationId xmlns:a16="http://schemas.microsoft.com/office/drawing/2014/main" id="{DD78F9C3-B59E-9D12-0CFB-A348ED3877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0204" y="4009419"/>
            <a:ext cx="1188910" cy="2483455"/>
          </a:xfrm>
          <a:prstGeom prst="rect">
            <a:avLst/>
          </a:prstGeom>
        </p:spPr>
      </p:pic>
      <p:pic>
        <p:nvPicPr>
          <p:cNvPr id="17" name="Picture 16" descr="Close-up of a row of white paper&#10;&#10;Description automatically generated">
            <a:extLst>
              <a:ext uri="{FF2B5EF4-FFF2-40B4-BE49-F238E27FC236}">
                <a16:creationId xmlns:a16="http://schemas.microsoft.com/office/drawing/2014/main" id="{7BEAF379-00C6-19CE-01EC-329FA4E67D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046370" y="4317435"/>
            <a:ext cx="2464131" cy="1848099"/>
          </a:xfrm>
          <a:prstGeom prst="rect">
            <a:avLst/>
          </a:prstGeom>
        </p:spPr>
      </p:pic>
      <p:pic>
        <p:nvPicPr>
          <p:cNvPr id="19" name="Picture 18" descr="A group of electrical boxes on a deck&#10;&#10;Description automatically generated">
            <a:extLst>
              <a:ext uri="{FF2B5EF4-FFF2-40B4-BE49-F238E27FC236}">
                <a16:creationId xmlns:a16="http://schemas.microsoft.com/office/drawing/2014/main" id="{A32C2758-8F06-BBE3-41D4-AB93A80767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7227687" y="1379841"/>
            <a:ext cx="2685651" cy="2014239"/>
          </a:xfrm>
          <a:prstGeom prst="rect">
            <a:avLst/>
          </a:prstGeom>
        </p:spPr>
      </p:pic>
      <p:pic>
        <p:nvPicPr>
          <p:cNvPr id="21" name="Picture 20">
            <a:extLst>
              <a:ext uri="{FF2B5EF4-FFF2-40B4-BE49-F238E27FC236}">
                <a16:creationId xmlns:a16="http://schemas.microsoft.com/office/drawing/2014/main" id="{0F15EF13-FD9F-A078-71A3-D0705B0BA898}"/>
              </a:ext>
            </a:extLst>
          </p:cNvPr>
          <p:cNvPicPr>
            <a:picLocks noChangeAspect="1"/>
          </p:cNvPicPr>
          <p:nvPr/>
        </p:nvPicPr>
        <p:blipFill>
          <a:blip r:embed="rId10"/>
          <a:stretch>
            <a:fillRect/>
          </a:stretch>
        </p:blipFill>
        <p:spPr>
          <a:xfrm>
            <a:off x="9646567" y="1112364"/>
            <a:ext cx="1932547" cy="2629030"/>
          </a:xfrm>
          <a:prstGeom prst="rect">
            <a:avLst/>
          </a:prstGeom>
        </p:spPr>
      </p:pic>
    </p:spTree>
    <p:extLst>
      <p:ext uri="{BB962C8B-B14F-4D97-AF65-F5344CB8AC3E}">
        <p14:creationId xmlns:p14="http://schemas.microsoft.com/office/powerpoint/2010/main" val="3097536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F1C-9699-AEFD-115E-ED78F7FEBA68}"/>
              </a:ext>
            </a:extLst>
          </p:cNvPr>
          <p:cNvSpPr>
            <a:spLocks noGrp="1"/>
          </p:cNvSpPr>
          <p:nvPr>
            <p:ph type="title"/>
          </p:nvPr>
        </p:nvSpPr>
        <p:spPr>
          <a:xfrm>
            <a:off x="838200" y="365126"/>
            <a:ext cx="10515600" cy="1105456"/>
          </a:xfrm>
        </p:spPr>
        <p:txBody>
          <a:bodyPr/>
          <a:lstStyle/>
          <a:p>
            <a:r>
              <a:rPr lang="en-US" b="1" dirty="0">
                <a:latin typeface="+mn-lt"/>
              </a:rPr>
              <a:t>Byrom House Solar System Results</a:t>
            </a:r>
          </a:p>
        </p:txBody>
      </p:sp>
      <p:sp>
        <p:nvSpPr>
          <p:cNvPr id="3" name="Content Placeholder 2">
            <a:extLst>
              <a:ext uri="{FF2B5EF4-FFF2-40B4-BE49-F238E27FC236}">
                <a16:creationId xmlns:a16="http://schemas.microsoft.com/office/drawing/2014/main" id="{47E270A8-38C2-867F-3A70-6BA81C1D405B}"/>
              </a:ext>
            </a:extLst>
          </p:cNvPr>
          <p:cNvSpPr>
            <a:spLocks noGrp="1"/>
          </p:cNvSpPr>
          <p:nvPr>
            <p:ph idx="1"/>
          </p:nvPr>
        </p:nvSpPr>
        <p:spPr>
          <a:xfrm>
            <a:off x="838200" y="1583703"/>
            <a:ext cx="10515600" cy="4593260"/>
          </a:xfrm>
        </p:spPr>
        <p:txBody>
          <a:bodyPr>
            <a:normAutofit fontScale="92500" lnSpcReduction="10000"/>
          </a:bodyPr>
          <a:lstStyle/>
          <a:p>
            <a:r>
              <a:rPr lang="en-US" dirty="0"/>
              <a:t>Conditioned area: 3,143 sq ft all-electric building with natural gas consumption of 0 </a:t>
            </a:r>
            <a:r>
              <a:rPr lang="en-US" dirty="0" err="1"/>
              <a:t>therms</a:t>
            </a:r>
            <a:r>
              <a:rPr lang="en-US" dirty="0"/>
              <a:t> (no gas or propane service to house)</a:t>
            </a:r>
          </a:p>
          <a:p>
            <a:r>
              <a:rPr lang="en-US" dirty="0"/>
              <a:t>2025 house + EV charging electrical load: 11,303 kWh</a:t>
            </a:r>
          </a:p>
          <a:p>
            <a:r>
              <a:rPr lang="en-US" dirty="0"/>
              <a:t>2025 solar power system PV production (AC): 22,800 kWh</a:t>
            </a:r>
          </a:p>
          <a:p>
            <a:r>
              <a:rPr lang="en-US" dirty="0"/>
              <a:t>2025 grid electrical power import (purchase from grid): 2,118 kWh</a:t>
            </a:r>
          </a:p>
          <a:p>
            <a:r>
              <a:rPr lang="en-US" dirty="0"/>
              <a:t>2025 grid electrical power export (sell to grid): 11,861 kWh</a:t>
            </a:r>
          </a:p>
          <a:p>
            <a:r>
              <a:rPr lang="en-US" dirty="0"/>
              <a:t>2025 net export sales to grid (export - import) </a:t>
            </a:r>
            <a:r>
              <a:rPr lang="en-US" b="1" dirty="0"/>
              <a:t>surplus</a:t>
            </a:r>
            <a:r>
              <a:rPr lang="en-US" dirty="0"/>
              <a:t>: 9,743 kWh</a:t>
            </a:r>
          </a:p>
          <a:p>
            <a:r>
              <a:rPr lang="en-US" dirty="0"/>
              <a:t>2025 discharge from ESS storage battery (load shifting): 3,612 kWh</a:t>
            </a:r>
          </a:p>
          <a:p>
            <a:r>
              <a:rPr lang="en-US" b="1" dirty="0">
                <a:highlight>
                  <a:srgbClr val="FFFF00"/>
                </a:highlight>
              </a:rPr>
              <a:t>Total net energy since system was activated in Sept 2023: Under Zero </a:t>
            </a:r>
            <a:br>
              <a:rPr lang="en-US" b="1" dirty="0">
                <a:highlight>
                  <a:srgbClr val="FFFF00"/>
                </a:highlight>
              </a:rPr>
            </a:br>
            <a:r>
              <a:rPr lang="en-US" dirty="0"/>
              <a:t>(no monthly bill was due and about $136 accumulated credit per year).</a:t>
            </a:r>
            <a:br>
              <a:rPr lang="en-US" dirty="0"/>
            </a:br>
            <a:endParaRPr lang="en-US" dirty="0"/>
          </a:p>
          <a:p>
            <a:endParaRPr lang="en-US" dirty="0"/>
          </a:p>
        </p:txBody>
      </p:sp>
    </p:spTree>
    <p:extLst>
      <p:ext uri="{BB962C8B-B14F-4D97-AF65-F5344CB8AC3E}">
        <p14:creationId xmlns:p14="http://schemas.microsoft.com/office/powerpoint/2010/main" val="1015987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F7F6-241C-387B-6A2A-AC2D84E6E2D3}"/>
              </a:ext>
            </a:extLst>
          </p:cNvPr>
          <p:cNvSpPr>
            <a:spLocks noGrp="1"/>
          </p:cNvSpPr>
          <p:nvPr>
            <p:ph type="title"/>
          </p:nvPr>
        </p:nvSpPr>
        <p:spPr>
          <a:xfrm>
            <a:off x="838200" y="365125"/>
            <a:ext cx="10125173" cy="803799"/>
          </a:xfrm>
        </p:spPr>
        <p:txBody>
          <a:bodyPr/>
          <a:lstStyle/>
          <a:p>
            <a:r>
              <a:rPr lang="en-US" b="1" dirty="0">
                <a:latin typeface="+mn-lt"/>
              </a:rPr>
              <a:t>Sun Angle Effect on Solar Power System</a:t>
            </a:r>
          </a:p>
        </p:txBody>
      </p:sp>
      <p:sp>
        <p:nvSpPr>
          <p:cNvPr id="3" name="Content Placeholder 2">
            <a:extLst>
              <a:ext uri="{FF2B5EF4-FFF2-40B4-BE49-F238E27FC236}">
                <a16:creationId xmlns:a16="http://schemas.microsoft.com/office/drawing/2014/main" id="{4D3EF79E-D26A-34AB-2F76-6484FAEF0C34}"/>
              </a:ext>
            </a:extLst>
          </p:cNvPr>
          <p:cNvSpPr>
            <a:spLocks noGrp="1"/>
          </p:cNvSpPr>
          <p:nvPr>
            <p:ph idx="1"/>
          </p:nvPr>
        </p:nvSpPr>
        <p:spPr>
          <a:xfrm>
            <a:off x="754144" y="1253765"/>
            <a:ext cx="10755984" cy="5165889"/>
          </a:xfrm>
        </p:spPr>
        <p:txBody>
          <a:bodyPr>
            <a:normAutofit fontScale="92500" lnSpcReduction="10000"/>
          </a:bodyPr>
          <a:lstStyle/>
          <a:p>
            <a:r>
              <a:rPr lang="en-US" dirty="0"/>
              <a:t>The Earth’s axis is tilted at about 23.5 degrees to our solar orbit, producing differing maximum (local noon) sun angles to the horizon through the year at our latitude of 32.8 degrees north:</a:t>
            </a:r>
          </a:p>
          <a:p>
            <a:pPr lvl="1"/>
            <a:r>
              <a:rPr lang="en-US" dirty="0"/>
              <a:t>57.2 degrees sun height at vernal (March 20) and autumnal (Sept 22) equinox </a:t>
            </a:r>
          </a:p>
          <a:p>
            <a:pPr lvl="1"/>
            <a:r>
              <a:rPr lang="en-US" dirty="0"/>
              <a:t>33.8 degrees sun height at winter (Dec 21) solstice</a:t>
            </a:r>
          </a:p>
          <a:p>
            <a:pPr lvl="1"/>
            <a:r>
              <a:rPr lang="en-US" dirty="0"/>
              <a:t>80.6 degrees sun height at summer (June 20) solstice</a:t>
            </a:r>
          </a:p>
          <a:p>
            <a:r>
              <a:rPr lang="en-US" dirty="0"/>
              <a:t>My south-facing roof (containing solar panels) is angled at 30 degrees, producing maximum output at a sun height of (90-30)=60 degrees. This is close to optimum for our latitude. The roof faces directly south and the power output follows a modified cosine curve each day.</a:t>
            </a:r>
          </a:p>
          <a:p>
            <a:r>
              <a:rPr lang="en-US" dirty="0"/>
              <a:t>The maximum power from the solar panels should be near the equinoxes, when the peak sunlight is directly orthogonal to the panels. Energy production during the summer is increased due to the long days, but the panel output is reduced by 0.34% per degree C. The output in the winter is reduced due to shorter days. Thick clouds reduce the output significantly.</a:t>
            </a:r>
          </a:p>
          <a:p>
            <a:pPr lvl="1"/>
            <a:endParaRPr lang="en-US" dirty="0"/>
          </a:p>
        </p:txBody>
      </p:sp>
    </p:spTree>
    <p:extLst>
      <p:ext uri="{BB962C8B-B14F-4D97-AF65-F5344CB8AC3E}">
        <p14:creationId xmlns:p14="http://schemas.microsoft.com/office/powerpoint/2010/main" val="3164707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CD2D-7D3D-F77A-B4FD-A7DC65C9A45A}"/>
              </a:ext>
            </a:extLst>
          </p:cNvPr>
          <p:cNvSpPr>
            <a:spLocks noGrp="1"/>
          </p:cNvSpPr>
          <p:nvPr>
            <p:ph type="title"/>
          </p:nvPr>
        </p:nvSpPr>
        <p:spPr/>
        <p:txBody>
          <a:bodyPr/>
          <a:lstStyle/>
          <a:p>
            <a:r>
              <a:rPr lang="en-US" b="1" dirty="0">
                <a:latin typeface="+mn-lt"/>
              </a:rPr>
              <a:t>PV Generation on Clear and Cloudy Days</a:t>
            </a:r>
          </a:p>
        </p:txBody>
      </p:sp>
      <p:sp>
        <p:nvSpPr>
          <p:cNvPr id="8" name="TextBox 7">
            <a:extLst>
              <a:ext uri="{FF2B5EF4-FFF2-40B4-BE49-F238E27FC236}">
                <a16:creationId xmlns:a16="http://schemas.microsoft.com/office/drawing/2014/main" id="{D4B2F8C4-BCA2-07DC-D743-F0B941E56B09}"/>
              </a:ext>
            </a:extLst>
          </p:cNvPr>
          <p:cNvSpPr txBox="1"/>
          <p:nvPr/>
        </p:nvSpPr>
        <p:spPr>
          <a:xfrm>
            <a:off x="578176" y="2474389"/>
            <a:ext cx="1753386" cy="369332"/>
          </a:xfrm>
          <a:prstGeom prst="rect">
            <a:avLst/>
          </a:prstGeom>
          <a:noFill/>
        </p:spPr>
        <p:txBody>
          <a:bodyPr wrap="square" rtlCol="0">
            <a:spAutoFit/>
          </a:bodyPr>
          <a:lstStyle/>
          <a:p>
            <a:r>
              <a:rPr lang="en-US" dirty="0"/>
              <a:t>Wed Oct 1, 2024</a:t>
            </a:r>
          </a:p>
        </p:txBody>
      </p:sp>
      <p:sp>
        <p:nvSpPr>
          <p:cNvPr id="9" name="TextBox 8">
            <a:extLst>
              <a:ext uri="{FF2B5EF4-FFF2-40B4-BE49-F238E27FC236}">
                <a16:creationId xmlns:a16="http://schemas.microsoft.com/office/drawing/2014/main" id="{DAC6512C-5CD1-2699-DD0C-86CEFD6DC919}"/>
              </a:ext>
            </a:extLst>
          </p:cNvPr>
          <p:cNvSpPr txBox="1"/>
          <p:nvPr/>
        </p:nvSpPr>
        <p:spPr>
          <a:xfrm>
            <a:off x="424206" y="5217638"/>
            <a:ext cx="1907356" cy="369332"/>
          </a:xfrm>
          <a:prstGeom prst="rect">
            <a:avLst/>
          </a:prstGeom>
          <a:noFill/>
        </p:spPr>
        <p:txBody>
          <a:bodyPr wrap="square" rtlCol="0">
            <a:spAutoFit/>
          </a:bodyPr>
          <a:lstStyle/>
          <a:p>
            <a:r>
              <a:rPr lang="en-US" dirty="0"/>
              <a:t>Mon April 8, 2024</a:t>
            </a:r>
          </a:p>
        </p:txBody>
      </p:sp>
      <p:pic>
        <p:nvPicPr>
          <p:cNvPr id="13" name="Picture 12">
            <a:extLst>
              <a:ext uri="{FF2B5EF4-FFF2-40B4-BE49-F238E27FC236}">
                <a16:creationId xmlns:a16="http://schemas.microsoft.com/office/drawing/2014/main" id="{E42B731F-7F19-B9A0-3251-6EA9898279A9}"/>
              </a:ext>
            </a:extLst>
          </p:cNvPr>
          <p:cNvPicPr>
            <a:picLocks noChangeAspect="1"/>
          </p:cNvPicPr>
          <p:nvPr/>
        </p:nvPicPr>
        <p:blipFill>
          <a:blip r:embed="rId2"/>
          <a:stretch>
            <a:fillRect/>
          </a:stretch>
        </p:blipFill>
        <p:spPr>
          <a:xfrm>
            <a:off x="2412477" y="1480008"/>
            <a:ext cx="9289084" cy="2516747"/>
          </a:xfrm>
          <a:prstGeom prst="rect">
            <a:avLst/>
          </a:prstGeom>
        </p:spPr>
      </p:pic>
      <p:pic>
        <p:nvPicPr>
          <p:cNvPr id="15" name="Picture 14">
            <a:extLst>
              <a:ext uri="{FF2B5EF4-FFF2-40B4-BE49-F238E27FC236}">
                <a16:creationId xmlns:a16="http://schemas.microsoft.com/office/drawing/2014/main" id="{AFACFBF4-C220-3CE8-582D-F172E34FE770}"/>
              </a:ext>
            </a:extLst>
          </p:cNvPr>
          <p:cNvPicPr>
            <a:picLocks noChangeAspect="1"/>
          </p:cNvPicPr>
          <p:nvPr/>
        </p:nvPicPr>
        <p:blipFill>
          <a:blip r:embed="rId3"/>
          <a:stretch>
            <a:fillRect/>
          </a:stretch>
        </p:blipFill>
        <p:spPr>
          <a:xfrm>
            <a:off x="2412477" y="4115871"/>
            <a:ext cx="9289084" cy="2524241"/>
          </a:xfrm>
          <a:prstGeom prst="rect">
            <a:avLst/>
          </a:prstGeom>
        </p:spPr>
      </p:pic>
    </p:spTree>
    <p:extLst>
      <p:ext uri="{BB962C8B-B14F-4D97-AF65-F5344CB8AC3E}">
        <p14:creationId xmlns:p14="http://schemas.microsoft.com/office/powerpoint/2010/main" val="153366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21401D-A936-C7BA-592C-49C518755EC0}"/>
              </a:ext>
            </a:extLst>
          </p:cNvPr>
          <p:cNvSpPr>
            <a:spLocks noGrp="1"/>
          </p:cNvSpPr>
          <p:nvPr>
            <p:ph type="title"/>
          </p:nvPr>
        </p:nvSpPr>
        <p:spPr>
          <a:xfrm>
            <a:off x="838200" y="365125"/>
            <a:ext cx="10515600" cy="800313"/>
          </a:xfrm>
        </p:spPr>
        <p:txBody>
          <a:bodyPr/>
          <a:lstStyle/>
          <a:p>
            <a:r>
              <a:rPr lang="en-US" b="1" dirty="0">
                <a:latin typeface="+mn-lt"/>
              </a:rPr>
              <a:t>Load Shifting Using ESS Battery</a:t>
            </a:r>
          </a:p>
        </p:txBody>
      </p:sp>
      <p:pic>
        <p:nvPicPr>
          <p:cNvPr id="5" name="Content Placeholder 4">
            <a:extLst>
              <a:ext uri="{FF2B5EF4-FFF2-40B4-BE49-F238E27FC236}">
                <a16:creationId xmlns:a16="http://schemas.microsoft.com/office/drawing/2014/main" id="{3C18D746-60BC-7A89-95F6-D8B770E5341E}"/>
              </a:ext>
            </a:extLst>
          </p:cNvPr>
          <p:cNvPicPr>
            <a:picLocks noGrp="1" noChangeAspect="1"/>
          </p:cNvPicPr>
          <p:nvPr>
            <p:ph idx="1"/>
          </p:nvPr>
        </p:nvPicPr>
        <p:blipFill>
          <a:blip r:embed="rId2"/>
          <a:stretch>
            <a:fillRect/>
          </a:stretch>
        </p:blipFill>
        <p:spPr>
          <a:xfrm>
            <a:off x="838200" y="3065290"/>
            <a:ext cx="10515600" cy="3427585"/>
          </a:xfrm>
        </p:spPr>
      </p:pic>
      <p:sp>
        <p:nvSpPr>
          <p:cNvPr id="9" name="TextBox 8">
            <a:extLst>
              <a:ext uri="{FF2B5EF4-FFF2-40B4-BE49-F238E27FC236}">
                <a16:creationId xmlns:a16="http://schemas.microsoft.com/office/drawing/2014/main" id="{767C1F64-17D4-0215-2FF7-9C777F3FD6D8}"/>
              </a:ext>
            </a:extLst>
          </p:cNvPr>
          <p:cNvSpPr txBox="1"/>
          <p:nvPr/>
        </p:nvSpPr>
        <p:spPr>
          <a:xfrm>
            <a:off x="1046375" y="1096799"/>
            <a:ext cx="10307425" cy="1477328"/>
          </a:xfrm>
          <a:prstGeom prst="rect">
            <a:avLst/>
          </a:prstGeom>
          <a:noFill/>
        </p:spPr>
        <p:txBody>
          <a:bodyPr wrap="square" rtlCol="0">
            <a:spAutoFit/>
          </a:bodyPr>
          <a:lstStyle/>
          <a:p>
            <a:r>
              <a:rPr lang="en-US" dirty="0"/>
              <a:t>My Fortress Power ESS battery can power my house for most or all of the night (depending on temperature and appliance use). The Sol-Ark system inverter is programmed to favor battery use at night. As soon as the sun rises the next morning, the battery is recharged (usually by noon). Energy is exported (sold to the grid) each afternoon and only a small amount of energy is imported (purchased from the grid) before sunup and around sundown.</a:t>
            </a:r>
          </a:p>
        </p:txBody>
      </p:sp>
    </p:spTree>
    <p:extLst>
      <p:ext uri="{BB962C8B-B14F-4D97-AF65-F5344CB8AC3E}">
        <p14:creationId xmlns:p14="http://schemas.microsoft.com/office/powerpoint/2010/main" val="1619485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4655-62EC-1921-EE92-7135DC335C6D}"/>
              </a:ext>
            </a:extLst>
          </p:cNvPr>
          <p:cNvSpPr>
            <a:spLocks noGrp="1"/>
          </p:cNvSpPr>
          <p:nvPr>
            <p:ph type="title"/>
          </p:nvPr>
        </p:nvSpPr>
        <p:spPr>
          <a:xfrm>
            <a:off x="876693" y="741391"/>
            <a:ext cx="4597747" cy="1616203"/>
          </a:xfrm>
        </p:spPr>
        <p:txBody>
          <a:bodyPr anchor="b">
            <a:normAutofit/>
          </a:bodyPr>
          <a:lstStyle/>
          <a:p>
            <a:r>
              <a:rPr lang="en-US" sz="4000" b="1" dirty="0">
                <a:latin typeface="+mn-lt"/>
              </a:rPr>
              <a:t>Comparison with </a:t>
            </a:r>
            <a:br>
              <a:rPr lang="en-US" sz="4000" b="1" dirty="0">
                <a:latin typeface="+mn-lt"/>
              </a:rPr>
            </a:br>
            <a:r>
              <a:rPr lang="en-US" sz="4000" b="1" dirty="0">
                <a:latin typeface="+mn-lt"/>
              </a:rPr>
              <a:t>Artemis II Spacecraft</a:t>
            </a:r>
          </a:p>
        </p:txBody>
      </p:sp>
      <p:sp>
        <p:nvSpPr>
          <p:cNvPr id="3" name="Content Placeholder 2">
            <a:extLst>
              <a:ext uri="{FF2B5EF4-FFF2-40B4-BE49-F238E27FC236}">
                <a16:creationId xmlns:a16="http://schemas.microsoft.com/office/drawing/2014/main" id="{4C43006E-87BC-70D3-190F-87773A61FF99}"/>
              </a:ext>
            </a:extLst>
          </p:cNvPr>
          <p:cNvSpPr>
            <a:spLocks noGrp="1"/>
          </p:cNvSpPr>
          <p:nvPr>
            <p:ph idx="1"/>
          </p:nvPr>
        </p:nvSpPr>
        <p:spPr>
          <a:xfrm>
            <a:off x="876693" y="2533476"/>
            <a:ext cx="5001593" cy="3447832"/>
          </a:xfrm>
        </p:spPr>
        <p:txBody>
          <a:bodyPr anchor="t">
            <a:normAutofit/>
          </a:bodyPr>
          <a:lstStyle/>
          <a:p>
            <a:r>
              <a:rPr lang="en-US" sz="2000" dirty="0"/>
              <a:t>The European Service Module supplies power to the Orion capsule</a:t>
            </a:r>
          </a:p>
          <a:p>
            <a:r>
              <a:rPr lang="en-US" sz="2000" dirty="0"/>
              <a:t>Four movable solar panel wings (each 7 meters long)</a:t>
            </a:r>
          </a:p>
          <a:p>
            <a:r>
              <a:rPr lang="en-US" sz="2000" dirty="0"/>
              <a:t>Total mean DC output in daylight: 10.5 kW</a:t>
            </a:r>
          </a:p>
          <a:p>
            <a:r>
              <a:rPr lang="en-US" sz="2000" dirty="0"/>
              <a:t>Spacecraft effective daily generation: 180 kWh/day</a:t>
            </a:r>
          </a:p>
          <a:p>
            <a:r>
              <a:rPr lang="en-US" sz="2000" dirty="0"/>
              <a:t>Byrom house average daily generation: 62.5 kWh </a:t>
            </a:r>
          </a:p>
        </p:txBody>
      </p:sp>
      <p:pic>
        <p:nvPicPr>
          <p:cNvPr id="4" name="Picture 3" descr="image">
            <a:extLst>
              <a:ext uri="{FF2B5EF4-FFF2-40B4-BE49-F238E27FC236}">
                <a16:creationId xmlns:a16="http://schemas.microsoft.com/office/drawing/2014/main" id="{07B4EEBE-2127-42B9-930E-A9D585C8BFEE}"/>
              </a:ext>
            </a:extLst>
          </p:cNvPr>
          <p:cNvPicPr>
            <a:picLocks noChangeAspect="1"/>
          </p:cNvPicPr>
          <p:nvPr/>
        </p:nvPicPr>
        <p:blipFill>
          <a:blip r:embed="rId2"/>
          <a:srcRect l="4038" r="5889" b="1"/>
          <a:stretch>
            <a:fillRect/>
          </a:stretch>
        </p:blipFill>
        <p:spPr>
          <a:xfrm>
            <a:off x="6096000" y="1236054"/>
            <a:ext cx="5573019" cy="4516627"/>
          </a:xfrm>
          <a:prstGeom prst="rect">
            <a:avLst/>
          </a:prstGeom>
        </p:spPr>
      </p:pic>
      <p:grpSp>
        <p:nvGrpSpPr>
          <p:cNvPr id="12" name="Group 1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0" name="Rectangle 19">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3078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CF91-1F72-4291-70B2-E03BA737F379}"/>
              </a:ext>
            </a:extLst>
          </p:cNvPr>
          <p:cNvSpPr>
            <a:spLocks noGrp="1"/>
          </p:cNvSpPr>
          <p:nvPr>
            <p:ph type="title"/>
          </p:nvPr>
        </p:nvSpPr>
        <p:spPr>
          <a:xfrm>
            <a:off x="1235947" y="266281"/>
            <a:ext cx="5507589" cy="1251992"/>
          </a:xfrm>
        </p:spPr>
        <p:txBody>
          <a:bodyPr>
            <a:noAutofit/>
          </a:bodyPr>
          <a:lstStyle/>
          <a:p>
            <a:r>
              <a:rPr lang="en-US" b="1" dirty="0">
                <a:latin typeface="+mn-lt"/>
              </a:rPr>
              <a:t>Solar System History 2024/2025</a:t>
            </a:r>
          </a:p>
        </p:txBody>
      </p:sp>
      <p:sp>
        <p:nvSpPr>
          <p:cNvPr id="9" name="TextBox 8">
            <a:extLst>
              <a:ext uri="{FF2B5EF4-FFF2-40B4-BE49-F238E27FC236}">
                <a16:creationId xmlns:a16="http://schemas.microsoft.com/office/drawing/2014/main" id="{88E846D9-E524-0512-E55A-18870F274924}"/>
              </a:ext>
            </a:extLst>
          </p:cNvPr>
          <p:cNvSpPr txBox="1"/>
          <p:nvPr/>
        </p:nvSpPr>
        <p:spPr>
          <a:xfrm>
            <a:off x="8146829" y="109290"/>
            <a:ext cx="4569360" cy="1846659"/>
          </a:xfrm>
          <a:prstGeom prst="rect">
            <a:avLst/>
          </a:prstGeom>
          <a:noFill/>
        </p:spPr>
        <p:txBody>
          <a:bodyPr wrap="square" rtlCol="0">
            <a:spAutoFit/>
          </a:bodyPr>
          <a:lstStyle/>
          <a:p>
            <a:r>
              <a:rPr lang="en-US" sz="2400" dirty="0">
                <a:solidFill>
                  <a:srgbClr val="C00000"/>
                </a:solidFill>
                <a:highlight>
                  <a:srgbClr val="808080"/>
                </a:highlight>
              </a:rPr>
              <a:t>Red:     </a:t>
            </a:r>
            <a:r>
              <a:rPr lang="en-US" sz="2400" dirty="0">
                <a:solidFill>
                  <a:srgbClr val="92D050"/>
                </a:solidFill>
                <a:highlight>
                  <a:srgbClr val="808080"/>
                </a:highlight>
              </a:rPr>
              <a:t> </a:t>
            </a:r>
            <a:r>
              <a:rPr lang="en-US" sz="2400" dirty="0"/>
              <a:t> PV generation</a:t>
            </a:r>
          </a:p>
          <a:p>
            <a:r>
              <a:rPr lang="en-US" sz="2400" dirty="0">
                <a:solidFill>
                  <a:srgbClr val="92D050"/>
                </a:solidFill>
                <a:highlight>
                  <a:srgbClr val="808080"/>
                </a:highlight>
              </a:rPr>
              <a:t>Green:  </a:t>
            </a:r>
            <a:r>
              <a:rPr lang="en-US" sz="2400" dirty="0"/>
              <a:t> PV generation</a:t>
            </a:r>
          </a:p>
          <a:p>
            <a:r>
              <a:rPr lang="en-US" sz="2400" dirty="0">
                <a:solidFill>
                  <a:srgbClr val="FFFF00"/>
                </a:solidFill>
                <a:highlight>
                  <a:srgbClr val="808080"/>
                </a:highlight>
              </a:rPr>
              <a:t>Yellow: </a:t>
            </a:r>
            <a:r>
              <a:rPr lang="en-US" sz="2400" dirty="0">
                <a:highlight>
                  <a:srgbClr val="808080"/>
                </a:highlight>
              </a:rPr>
              <a:t> </a:t>
            </a:r>
            <a:r>
              <a:rPr lang="en-US" sz="2400" dirty="0"/>
              <a:t> Export to grid </a:t>
            </a:r>
          </a:p>
          <a:p>
            <a:r>
              <a:rPr lang="en-US" sz="2400" dirty="0">
                <a:solidFill>
                  <a:schemeClr val="accent2"/>
                </a:solidFill>
                <a:highlight>
                  <a:srgbClr val="808080"/>
                </a:highlight>
              </a:rPr>
              <a:t>Orange:</a:t>
            </a:r>
            <a:r>
              <a:rPr lang="en-US" sz="2400" dirty="0">
                <a:highlight>
                  <a:srgbClr val="808080"/>
                </a:highlight>
              </a:rPr>
              <a:t> </a:t>
            </a:r>
            <a:r>
              <a:rPr lang="en-US" sz="2400" dirty="0"/>
              <a:t> Import from grid</a:t>
            </a:r>
          </a:p>
          <a:p>
            <a:endParaRPr lang="en-US" dirty="0"/>
          </a:p>
        </p:txBody>
      </p:sp>
      <p:pic>
        <p:nvPicPr>
          <p:cNvPr id="14" name="Picture 13">
            <a:extLst>
              <a:ext uri="{FF2B5EF4-FFF2-40B4-BE49-F238E27FC236}">
                <a16:creationId xmlns:a16="http://schemas.microsoft.com/office/drawing/2014/main" id="{3C98EC15-09C8-6359-AC9E-549C7444D01D}"/>
              </a:ext>
            </a:extLst>
          </p:cNvPr>
          <p:cNvPicPr>
            <a:picLocks noChangeAspect="1"/>
          </p:cNvPicPr>
          <p:nvPr/>
        </p:nvPicPr>
        <p:blipFill>
          <a:blip r:embed="rId2"/>
          <a:stretch>
            <a:fillRect/>
          </a:stretch>
        </p:blipFill>
        <p:spPr>
          <a:xfrm>
            <a:off x="567731" y="4171084"/>
            <a:ext cx="8737043" cy="2358713"/>
          </a:xfrm>
          <a:prstGeom prst="rect">
            <a:avLst/>
          </a:prstGeom>
        </p:spPr>
      </p:pic>
      <p:pic>
        <p:nvPicPr>
          <p:cNvPr id="16" name="Picture 15">
            <a:extLst>
              <a:ext uri="{FF2B5EF4-FFF2-40B4-BE49-F238E27FC236}">
                <a16:creationId xmlns:a16="http://schemas.microsoft.com/office/drawing/2014/main" id="{6510672A-1540-17D3-8DDA-7BC0A5429DA6}"/>
              </a:ext>
            </a:extLst>
          </p:cNvPr>
          <p:cNvPicPr>
            <a:picLocks noChangeAspect="1"/>
          </p:cNvPicPr>
          <p:nvPr/>
        </p:nvPicPr>
        <p:blipFill>
          <a:blip r:embed="rId3"/>
          <a:stretch>
            <a:fillRect/>
          </a:stretch>
        </p:blipFill>
        <p:spPr>
          <a:xfrm>
            <a:off x="628021" y="1680995"/>
            <a:ext cx="8676753" cy="2350194"/>
          </a:xfrm>
          <a:prstGeom prst="rect">
            <a:avLst/>
          </a:prstGeom>
        </p:spPr>
      </p:pic>
    </p:spTree>
    <p:extLst>
      <p:ext uri="{BB962C8B-B14F-4D97-AF65-F5344CB8AC3E}">
        <p14:creationId xmlns:p14="http://schemas.microsoft.com/office/powerpoint/2010/main" val="2213836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03FB-CBDF-D8E7-F639-B3B001281C3D}"/>
              </a:ext>
            </a:extLst>
          </p:cNvPr>
          <p:cNvSpPr>
            <a:spLocks noGrp="1"/>
          </p:cNvSpPr>
          <p:nvPr>
            <p:ph type="title"/>
          </p:nvPr>
        </p:nvSpPr>
        <p:spPr/>
        <p:txBody>
          <a:bodyPr/>
          <a:lstStyle/>
          <a:p>
            <a:r>
              <a:rPr lang="en-US" b="1" dirty="0">
                <a:latin typeface="+mn-lt"/>
              </a:rPr>
              <a:t>Hyundai IONIQ 5 EV with </a:t>
            </a:r>
            <a:r>
              <a:rPr lang="en-US" b="1" dirty="0" err="1">
                <a:latin typeface="+mn-lt"/>
              </a:rPr>
              <a:t>Wallbox</a:t>
            </a:r>
            <a:r>
              <a:rPr lang="en-US" b="1" dirty="0">
                <a:latin typeface="+mn-lt"/>
              </a:rPr>
              <a:t> charger</a:t>
            </a:r>
          </a:p>
        </p:txBody>
      </p:sp>
      <p:sp>
        <p:nvSpPr>
          <p:cNvPr id="3" name="Content Placeholder 2">
            <a:extLst>
              <a:ext uri="{FF2B5EF4-FFF2-40B4-BE49-F238E27FC236}">
                <a16:creationId xmlns:a16="http://schemas.microsoft.com/office/drawing/2014/main" id="{99838477-C7DF-8DDC-CD91-09697A7CCC01}"/>
              </a:ext>
            </a:extLst>
          </p:cNvPr>
          <p:cNvSpPr>
            <a:spLocks noGrp="1"/>
          </p:cNvSpPr>
          <p:nvPr>
            <p:ph idx="1"/>
          </p:nvPr>
        </p:nvSpPr>
        <p:spPr>
          <a:xfrm>
            <a:off x="896275" y="1480007"/>
            <a:ext cx="10457524" cy="4696955"/>
          </a:xfrm>
        </p:spPr>
        <p:txBody>
          <a:bodyPr>
            <a:normAutofit fontScale="85000" lnSpcReduction="20000"/>
          </a:bodyPr>
          <a:lstStyle/>
          <a:p>
            <a:r>
              <a:rPr lang="en-US" dirty="0"/>
              <a:t>AWD (dual motor, four wheel drive) full electric SUV</a:t>
            </a:r>
          </a:p>
          <a:p>
            <a:r>
              <a:rPr lang="en-US" dirty="0"/>
              <a:t>Original EV battery and power train warranty: 10 years / 100,000 mi</a:t>
            </a:r>
          </a:p>
          <a:p>
            <a:r>
              <a:rPr lang="en-US" dirty="0"/>
              <a:t>Battery: 77.4 kWh (about 230 mile range)</a:t>
            </a:r>
          </a:p>
          <a:p>
            <a:r>
              <a:rPr lang="en-US" dirty="0"/>
              <a:t>Typical around town mileage: ~ 3 mi/kWh (330 </a:t>
            </a:r>
            <a:r>
              <a:rPr lang="en-US" dirty="0" err="1"/>
              <a:t>wH</a:t>
            </a:r>
            <a:r>
              <a:rPr lang="en-US" dirty="0"/>
              <a:t>/mi)</a:t>
            </a:r>
          </a:p>
          <a:p>
            <a:r>
              <a:rPr lang="en-US" dirty="0"/>
              <a:t>Charge rate with </a:t>
            </a:r>
            <a:r>
              <a:rPr lang="en-US" dirty="0" err="1"/>
              <a:t>Wallbox</a:t>
            </a:r>
            <a:r>
              <a:rPr lang="en-US" dirty="0"/>
              <a:t> level 2 charger (set to 40 A max at 240 VAC):</a:t>
            </a:r>
          </a:p>
          <a:p>
            <a:pPr marL="0" indent="0">
              <a:buNone/>
            </a:pPr>
            <a:r>
              <a:rPr lang="en-US" dirty="0"/>
              <a:t>	@6A (1.44 kW) &gt;&gt; 30 min / 1% charge level</a:t>
            </a:r>
          </a:p>
          <a:p>
            <a:pPr marL="0" indent="0">
              <a:buNone/>
            </a:pPr>
            <a:r>
              <a:rPr lang="en-US" dirty="0"/>
              <a:t>	@10A (2.4 kW) &gt;&gt; 20 min / 1% charge level</a:t>
            </a:r>
          </a:p>
          <a:p>
            <a:pPr marL="0" indent="0">
              <a:buNone/>
            </a:pPr>
            <a:r>
              <a:rPr lang="en-US" dirty="0"/>
              <a:t>	@20A (4.8 kW) &gt;&gt; 10 min / 1% charge level</a:t>
            </a:r>
          </a:p>
          <a:p>
            <a:pPr marL="0" indent="0">
              <a:buNone/>
            </a:pPr>
            <a:r>
              <a:rPr lang="en-US" dirty="0"/>
              <a:t>	@40A (9.6 kW) &gt;&gt; 5 min / 1% charge level</a:t>
            </a:r>
          </a:p>
          <a:p>
            <a:r>
              <a:rPr lang="en-US" dirty="0"/>
              <a:t>Charge time from 20% to 80% SOC: ~5 hours @40A</a:t>
            </a:r>
          </a:p>
          <a:p>
            <a:r>
              <a:rPr lang="en-US" dirty="0"/>
              <a:t>Vehicle can be charged using 120/240 VAC (level 2)</a:t>
            </a:r>
            <a:br>
              <a:rPr lang="en-US" dirty="0"/>
            </a:br>
            <a:r>
              <a:rPr lang="en-US" dirty="0"/>
              <a:t>or fast DC charging</a:t>
            </a:r>
            <a:br>
              <a:rPr lang="en-US" dirty="0"/>
            </a:br>
            <a:endParaRPr lang="en-US" dirty="0"/>
          </a:p>
          <a:p>
            <a:endParaRPr lang="en-US" dirty="0"/>
          </a:p>
        </p:txBody>
      </p:sp>
      <p:pic>
        <p:nvPicPr>
          <p:cNvPr id="5" name="Picture 4">
            <a:extLst>
              <a:ext uri="{FF2B5EF4-FFF2-40B4-BE49-F238E27FC236}">
                <a16:creationId xmlns:a16="http://schemas.microsoft.com/office/drawing/2014/main" id="{CAFE80E6-6B6B-58F6-9099-568169451A52}"/>
              </a:ext>
            </a:extLst>
          </p:cNvPr>
          <p:cNvPicPr>
            <a:picLocks noChangeAspect="1"/>
          </p:cNvPicPr>
          <p:nvPr/>
        </p:nvPicPr>
        <p:blipFill>
          <a:blip r:embed="rId2"/>
          <a:stretch>
            <a:fillRect/>
          </a:stretch>
        </p:blipFill>
        <p:spPr>
          <a:xfrm>
            <a:off x="7892178" y="3943004"/>
            <a:ext cx="3717659" cy="2233958"/>
          </a:xfrm>
          <a:prstGeom prst="rect">
            <a:avLst/>
          </a:prstGeom>
        </p:spPr>
      </p:pic>
      <p:pic>
        <p:nvPicPr>
          <p:cNvPr id="4" name="Picture 3">
            <a:extLst>
              <a:ext uri="{FF2B5EF4-FFF2-40B4-BE49-F238E27FC236}">
                <a16:creationId xmlns:a16="http://schemas.microsoft.com/office/drawing/2014/main" id="{14E8BDE2-00F3-8191-D474-3CD9E400DC81}"/>
              </a:ext>
            </a:extLst>
          </p:cNvPr>
          <p:cNvPicPr>
            <a:picLocks noChangeAspect="1"/>
          </p:cNvPicPr>
          <p:nvPr/>
        </p:nvPicPr>
        <p:blipFill>
          <a:blip r:embed="rId3"/>
          <a:stretch>
            <a:fillRect/>
          </a:stretch>
        </p:blipFill>
        <p:spPr>
          <a:xfrm>
            <a:off x="9762589" y="1365487"/>
            <a:ext cx="1847248" cy="2462997"/>
          </a:xfrm>
          <a:prstGeom prst="rect">
            <a:avLst/>
          </a:prstGeom>
        </p:spPr>
      </p:pic>
    </p:spTree>
    <p:extLst>
      <p:ext uri="{BB962C8B-B14F-4D97-AF65-F5344CB8AC3E}">
        <p14:creationId xmlns:p14="http://schemas.microsoft.com/office/powerpoint/2010/main" val="498234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ladder and a black metal box&#10;&#10;Description automatically generated">
            <a:extLst>
              <a:ext uri="{FF2B5EF4-FFF2-40B4-BE49-F238E27FC236}">
                <a16:creationId xmlns:a16="http://schemas.microsoft.com/office/drawing/2014/main" id="{5A6DD8ED-A4A1-D7FF-964D-727352D8C6A8}"/>
              </a:ext>
            </a:extLst>
          </p:cNvPr>
          <p:cNvPicPr>
            <a:picLocks noChangeAspect="1"/>
          </p:cNvPicPr>
          <p:nvPr/>
        </p:nvPicPr>
        <p:blipFill rotWithShape="1">
          <a:blip r:embed="rId2">
            <a:extLst>
              <a:ext uri="{28A0092B-C50C-407E-A947-70E740481C1C}">
                <a14:useLocalDpi xmlns:a14="http://schemas.microsoft.com/office/drawing/2010/main" val="0"/>
              </a:ext>
            </a:extLst>
          </a:blip>
          <a:srcRect l="11246" t="15810" r="24576" b="5304"/>
          <a:stretch/>
        </p:blipFill>
        <p:spPr>
          <a:xfrm rot="5400000">
            <a:off x="-35286" y="339146"/>
            <a:ext cx="4507606" cy="4155583"/>
          </a:xfrm>
          <a:prstGeom prst="rect">
            <a:avLst/>
          </a:prstGeom>
        </p:spPr>
      </p:pic>
      <p:pic>
        <p:nvPicPr>
          <p:cNvPr id="5" name="Picture 4" descr="A black electronic device with wires&#10;&#10;Description automatically generated">
            <a:extLst>
              <a:ext uri="{FF2B5EF4-FFF2-40B4-BE49-F238E27FC236}">
                <a16:creationId xmlns:a16="http://schemas.microsoft.com/office/drawing/2014/main" id="{60B6E63C-AABE-57A3-BAA4-1DAF7D6489C2}"/>
              </a:ext>
            </a:extLst>
          </p:cNvPr>
          <p:cNvPicPr>
            <a:picLocks noChangeAspect="1"/>
          </p:cNvPicPr>
          <p:nvPr/>
        </p:nvPicPr>
        <p:blipFill rotWithShape="1">
          <a:blip r:embed="rId3">
            <a:extLst>
              <a:ext uri="{28A0092B-C50C-407E-A947-70E740481C1C}">
                <a14:useLocalDpi xmlns:a14="http://schemas.microsoft.com/office/drawing/2010/main" val="0"/>
              </a:ext>
            </a:extLst>
          </a:blip>
          <a:srcRect l="22124" t="15000" r="5443" b="12921"/>
          <a:stretch/>
        </p:blipFill>
        <p:spPr>
          <a:xfrm rot="5400000">
            <a:off x="3797588" y="1525073"/>
            <a:ext cx="4975539" cy="3713409"/>
          </a:xfrm>
          <a:prstGeom prst="rect">
            <a:avLst/>
          </a:prstGeom>
        </p:spPr>
      </p:pic>
      <p:pic>
        <p:nvPicPr>
          <p:cNvPr id="7" name="Picture 6" descr="A white board with black wires&#10;&#10;Description automatically generated">
            <a:extLst>
              <a:ext uri="{FF2B5EF4-FFF2-40B4-BE49-F238E27FC236}">
                <a16:creationId xmlns:a16="http://schemas.microsoft.com/office/drawing/2014/main" id="{72EE904A-3E62-26DC-13EE-DD4D71D35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52465" y="2352005"/>
            <a:ext cx="4975540" cy="3731655"/>
          </a:xfrm>
          <a:prstGeom prst="rect">
            <a:avLst/>
          </a:prstGeom>
        </p:spPr>
      </p:pic>
    </p:spTree>
    <p:extLst>
      <p:ext uri="{BB962C8B-B14F-4D97-AF65-F5344CB8AC3E}">
        <p14:creationId xmlns:p14="http://schemas.microsoft.com/office/powerpoint/2010/main" val="30116534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on a roof&#10;&#10;Description automatically generated">
            <a:extLst>
              <a:ext uri="{FF2B5EF4-FFF2-40B4-BE49-F238E27FC236}">
                <a16:creationId xmlns:a16="http://schemas.microsoft.com/office/drawing/2014/main" id="{ABF8CC43-DD63-4AFE-FC62-A8E535A3AF80}"/>
              </a:ext>
            </a:extLst>
          </p:cNvPr>
          <p:cNvPicPr>
            <a:picLocks noChangeAspect="1"/>
          </p:cNvPicPr>
          <p:nvPr/>
        </p:nvPicPr>
        <p:blipFill rotWithShape="1">
          <a:blip r:embed="rId2">
            <a:extLst>
              <a:ext uri="{28A0092B-C50C-407E-A947-70E740481C1C}">
                <a14:useLocalDpi xmlns:a14="http://schemas.microsoft.com/office/drawing/2010/main" val="0"/>
              </a:ext>
            </a:extLst>
          </a:blip>
          <a:srcRect l="33490" b="7183"/>
          <a:stretch/>
        </p:blipFill>
        <p:spPr>
          <a:xfrm rot="5400000">
            <a:off x="213708" y="-11940"/>
            <a:ext cx="4561268" cy="4774037"/>
          </a:xfrm>
          <a:prstGeom prst="rect">
            <a:avLst/>
          </a:prstGeom>
        </p:spPr>
      </p:pic>
      <p:pic>
        <p:nvPicPr>
          <p:cNvPr id="6" name="Picture 5" descr="A close-up of a computer&#10;&#10;Description automatically generated">
            <a:extLst>
              <a:ext uri="{FF2B5EF4-FFF2-40B4-BE49-F238E27FC236}">
                <a16:creationId xmlns:a16="http://schemas.microsoft.com/office/drawing/2014/main" id="{C227249B-2574-50FA-F030-E02CF7DD7B1E}"/>
              </a:ext>
            </a:extLst>
          </p:cNvPr>
          <p:cNvPicPr>
            <a:picLocks noChangeAspect="1"/>
          </p:cNvPicPr>
          <p:nvPr/>
        </p:nvPicPr>
        <p:blipFill rotWithShape="1">
          <a:blip r:embed="rId3">
            <a:extLst>
              <a:ext uri="{28A0092B-C50C-407E-A947-70E740481C1C}">
                <a14:useLocalDpi xmlns:a14="http://schemas.microsoft.com/office/drawing/2010/main" val="0"/>
              </a:ext>
            </a:extLst>
          </a:blip>
          <a:srcRect l="13709" t="31137" r="13553" b="8602"/>
          <a:stretch/>
        </p:blipFill>
        <p:spPr>
          <a:xfrm rot="5400000">
            <a:off x="4086895" y="1038895"/>
            <a:ext cx="4988417" cy="3099515"/>
          </a:xfrm>
          <a:prstGeom prst="rect">
            <a:avLst/>
          </a:prstGeom>
        </p:spPr>
      </p:pic>
      <p:pic>
        <p:nvPicPr>
          <p:cNvPr id="8" name="Picture 7" descr="A building with a lot of electrical equipment&#10;&#10;Description automatically generated with medium confidence">
            <a:extLst>
              <a:ext uri="{FF2B5EF4-FFF2-40B4-BE49-F238E27FC236}">
                <a16:creationId xmlns:a16="http://schemas.microsoft.com/office/drawing/2014/main" id="{B0B9B614-DB87-FC66-E593-32C7620C424C}"/>
              </a:ext>
            </a:extLst>
          </p:cNvPr>
          <p:cNvPicPr>
            <a:picLocks noChangeAspect="1"/>
          </p:cNvPicPr>
          <p:nvPr/>
        </p:nvPicPr>
        <p:blipFill rotWithShape="1">
          <a:blip r:embed="rId4">
            <a:extLst>
              <a:ext uri="{28A0092B-C50C-407E-A947-70E740481C1C}">
                <a14:useLocalDpi xmlns:a14="http://schemas.microsoft.com/office/drawing/2010/main" val="0"/>
              </a:ext>
            </a:extLst>
          </a:blip>
          <a:srcRect l="25543" t="15436" r="9045" b="4486"/>
          <a:stretch/>
        </p:blipFill>
        <p:spPr>
          <a:xfrm rot="5400000">
            <a:off x="8066014" y="2663329"/>
            <a:ext cx="4131972" cy="3793734"/>
          </a:xfrm>
          <a:prstGeom prst="rect">
            <a:avLst/>
          </a:prstGeom>
        </p:spPr>
      </p:pic>
    </p:spTree>
    <p:extLst>
      <p:ext uri="{BB962C8B-B14F-4D97-AF65-F5344CB8AC3E}">
        <p14:creationId xmlns:p14="http://schemas.microsoft.com/office/powerpoint/2010/main" val="42759159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74110-C12B-8BEF-2A23-7860D5859519}"/>
              </a:ext>
            </a:extLst>
          </p:cNvPr>
          <p:cNvSpPr>
            <a:spLocks noGrp="1"/>
          </p:cNvSpPr>
          <p:nvPr>
            <p:ph type="title"/>
          </p:nvPr>
        </p:nvSpPr>
        <p:spPr>
          <a:xfrm>
            <a:off x="838200" y="365125"/>
            <a:ext cx="10515600" cy="690677"/>
          </a:xfrm>
        </p:spPr>
        <p:txBody>
          <a:bodyPr>
            <a:normAutofit/>
          </a:bodyPr>
          <a:lstStyle/>
          <a:p>
            <a:r>
              <a:rPr lang="en-US" sz="4000" b="1" dirty="0">
                <a:latin typeface="+mn-lt"/>
              </a:rPr>
              <a:t>Demolition &amp; New House Construction Photos</a:t>
            </a:r>
          </a:p>
        </p:txBody>
      </p:sp>
      <p:pic>
        <p:nvPicPr>
          <p:cNvPr id="10" name="Picture 9">
            <a:extLst>
              <a:ext uri="{FF2B5EF4-FFF2-40B4-BE49-F238E27FC236}">
                <a16:creationId xmlns:a16="http://schemas.microsoft.com/office/drawing/2014/main" id="{B5A5E1E5-A1F0-FB7A-6F08-0AD6AA0379E3}"/>
              </a:ext>
            </a:extLst>
          </p:cNvPr>
          <p:cNvPicPr>
            <a:picLocks noChangeAspect="1"/>
          </p:cNvPicPr>
          <p:nvPr/>
        </p:nvPicPr>
        <p:blipFill>
          <a:blip r:embed="rId2"/>
          <a:stretch>
            <a:fillRect/>
          </a:stretch>
        </p:blipFill>
        <p:spPr>
          <a:xfrm>
            <a:off x="8642931" y="1171649"/>
            <a:ext cx="2938742" cy="1653042"/>
          </a:xfrm>
          <a:prstGeom prst="rect">
            <a:avLst/>
          </a:prstGeom>
        </p:spPr>
      </p:pic>
      <p:pic>
        <p:nvPicPr>
          <p:cNvPr id="11" name="Picture 10">
            <a:extLst>
              <a:ext uri="{FF2B5EF4-FFF2-40B4-BE49-F238E27FC236}">
                <a16:creationId xmlns:a16="http://schemas.microsoft.com/office/drawing/2014/main" id="{75BF18B4-524F-6BC4-002B-2F42837F752C}"/>
              </a:ext>
            </a:extLst>
          </p:cNvPr>
          <p:cNvPicPr>
            <a:picLocks noChangeAspect="1"/>
          </p:cNvPicPr>
          <p:nvPr/>
        </p:nvPicPr>
        <p:blipFill>
          <a:blip r:embed="rId3"/>
          <a:stretch>
            <a:fillRect/>
          </a:stretch>
        </p:blipFill>
        <p:spPr>
          <a:xfrm>
            <a:off x="724194" y="2997468"/>
            <a:ext cx="1734233" cy="1300675"/>
          </a:xfrm>
          <a:prstGeom prst="rect">
            <a:avLst/>
          </a:prstGeom>
        </p:spPr>
      </p:pic>
      <p:pic>
        <p:nvPicPr>
          <p:cNvPr id="12" name="Picture 11">
            <a:extLst>
              <a:ext uri="{FF2B5EF4-FFF2-40B4-BE49-F238E27FC236}">
                <a16:creationId xmlns:a16="http://schemas.microsoft.com/office/drawing/2014/main" id="{90FA4BEA-58CE-59A7-7602-16F0F2E5E94E}"/>
              </a:ext>
            </a:extLst>
          </p:cNvPr>
          <p:cNvPicPr>
            <a:picLocks noChangeAspect="1"/>
          </p:cNvPicPr>
          <p:nvPr/>
        </p:nvPicPr>
        <p:blipFill>
          <a:blip r:embed="rId4"/>
          <a:stretch>
            <a:fillRect/>
          </a:stretch>
        </p:blipFill>
        <p:spPr>
          <a:xfrm>
            <a:off x="2581537" y="2997468"/>
            <a:ext cx="1127245" cy="1501525"/>
          </a:xfrm>
          <a:prstGeom prst="rect">
            <a:avLst/>
          </a:prstGeom>
        </p:spPr>
      </p:pic>
      <p:pic>
        <p:nvPicPr>
          <p:cNvPr id="13" name="Picture 12">
            <a:extLst>
              <a:ext uri="{FF2B5EF4-FFF2-40B4-BE49-F238E27FC236}">
                <a16:creationId xmlns:a16="http://schemas.microsoft.com/office/drawing/2014/main" id="{889E104B-C0FA-990E-1E0A-7563C61DE5B5}"/>
              </a:ext>
            </a:extLst>
          </p:cNvPr>
          <p:cNvPicPr>
            <a:picLocks noChangeAspect="1"/>
          </p:cNvPicPr>
          <p:nvPr/>
        </p:nvPicPr>
        <p:blipFill>
          <a:blip r:embed="rId5"/>
          <a:stretch>
            <a:fillRect/>
          </a:stretch>
        </p:blipFill>
        <p:spPr>
          <a:xfrm>
            <a:off x="3827759" y="3014829"/>
            <a:ext cx="1127246" cy="1502524"/>
          </a:xfrm>
          <a:prstGeom prst="rect">
            <a:avLst/>
          </a:prstGeom>
        </p:spPr>
      </p:pic>
      <p:pic>
        <p:nvPicPr>
          <p:cNvPr id="14" name="Picture 13">
            <a:extLst>
              <a:ext uri="{FF2B5EF4-FFF2-40B4-BE49-F238E27FC236}">
                <a16:creationId xmlns:a16="http://schemas.microsoft.com/office/drawing/2014/main" id="{A94BB97B-7BFB-1492-744D-3939B4E4AB60}"/>
              </a:ext>
            </a:extLst>
          </p:cNvPr>
          <p:cNvPicPr>
            <a:picLocks noChangeAspect="1"/>
          </p:cNvPicPr>
          <p:nvPr/>
        </p:nvPicPr>
        <p:blipFill>
          <a:blip r:embed="rId6"/>
          <a:stretch>
            <a:fillRect/>
          </a:stretch>
        </p:blipFill>
        <p:spPr>
          <a:xfrm>
            <a:off x="5137074" y="3027662"/>
            <a:ext cx="1134854" cy="1501525"/>
          </a:xfrm>
          <a:prstGeom prst="rect">
            <a:avLst/>
          </a:prstGeom>
        </p:spPr>
      </p:pic>
      <p:pic>
        <p:nvPicPr>
          <p:cNvPr id="15" name="Picture 14">
            <a:extLst>
              <a:ext uri="{FF2B5EF4-FFF2-40B4-BE49-F238E27FC236}">
                <a16:creationId xmlns:a16="http://schemas.microsoft.com/office/drawing/2014/main" id="{128AFA67-5A3C-B019-4183-B674B0E76F28}"/>
              </a:ext>
            </a:extLst>
          </p:cNvPr>
          <p:cNvPicPr>
            <a:picLocks noChangeAspect="1"/>
          </p:cNvPicPr>
          <p:nvPr/>
        </p:nvPicPr>
        <p:blipFill>
          <a:blip r:embed="rId7"/>
          <a:stretch>
            <a:fillRect/>
          </a:stretch>
        </p:blipFill>
        <p:spPr>
          <a:xfrm>
            <a:off x="6426980" y="3027662"/>
            <a:ext cx="1134854" cy="1513856"/>
          </a:xfrm>
          <a:prstGeom prst="rect">
            <a:avLst/>
          </a:prstGeom>
        </p:spPr>
      </p:pic>
      <p:pic>
        <p:nvPicPr>
          <p:cNvPr id="16" name="Picture 15">
            <a:extLst>
              <a:ext uri="{FF2B5EF4-FFF2-40B4-BE49-F238E27FC236}">
                <a16:creationId xmlns:a16="http://schemas.microsoft.com/office/drawing/2014/main" id="{15DC20E8-E8F9-D9AC-6656-D77CDBA5A7C8}"/>
              </a:ext>
            </a:extLst>
          </p:cNvPr>
          <p:cNvPicPr>
            <a:picLocks noChangeAspect="1"/>
          </p:cNvPicPr>
          <p:nvPr/>
        </p:nvPicPr>
        <p:blipFill>
          <a:blip r:embed="rId8"/>
          <a:stretch>
            <a:fillRect/>
          </a:stretch>
        </p:blipFill>
        <p:spPr>
          <a:xfrm>
            <a:off x="7717660" y="3027662"/>
            <a:ext cx="1991784" cy="1494356"/>
          </a:xfrm>
          <a:prstGeom prst="rect">
            <a:avLst/>
          </a:prstGeom>
        </p:spPr>
      </p:pic>
      <p:pic>
        <p:nvPicPr>
          <p:cNvPr id="17" name="Picture 16">
            <a:extLst>
              <a:ext uri="{FF2B5EF4-FFF2-40B4-BE49-F238E27FC236}">
                <a16:creationId xmlns:a16="http://schemas.microsoft.com/office/drawing/2014/main" id="{BCA9F9DD-A2EE-4C7E-AE13-263B923A5FEA}"/>
              </a:ext>
            </a:extLst>
          </p:cNvPr>
          <p:cNvPicPr>
            <a:picLocks noChangeAspect="1"/>
          </p:cNvPicPr>
          <p:nvPr/>
        </p:nvPicPr>
        <p:blipFill>
          <a:blip r:embed="rId9"/>
          <a:stretch>
            <a:fillRect/>
          </a:stretch>
        </p:blipFill>
        <p:spPr>
          <a:xfrm>
            <a:off x="660782" y="4868994"/>
            <a:ext cx="3048000" cy="1623881"/>
          </a:xfrm>
          <a:prstGeom prst="rect">
            <a:avLst/>
          </a:prstGeom>
        </p:spPr>
      </p:pic>
      <p:pic>
        <p:nvPicPr>
          <p:cNvPr id="18" name="Picture 17">
            <a:extLst>
              <a:ext uri="{FF2B5EF4-FFF2-40B4-BE49-F238E27FC236}">
                <a16:creationId xmlns:a16="http://schemas.microsoft.com/office/drawing/2014/main" id="{85855CE3-5069-4B36-8982-D9ECF50D0788}"/>
              </a:ext>
            </a:extLst>
          </p:cNvPr>
          <p:cNvPicPr>
            <a:picLocks noChangeAspect="1"/>
          </p:cNvPicPr>
          <p:nvPr/>
        </p:nvPicPr>
        <p:blipFill>
          <a:blip r:embed="rId10"/>
          <a:stretch>
            <a:fillRect/>
          </a:stretch>
        </p:blipFill>
        <p:spPr>
          <a:xfrm>
            <a:off x="3793690" y="4608713"/>
            <a:ext cx="2512216" cy="1884162"/>
          </a:xfrm>
          <a:prstGeom prst="rect">
            <a:avLst/>
          </a:prstGeom>
        </p:spPr>
      </p:pic>
      <p:pic>
        <p:nvPicPr>
          <p:cNvPr id="19" name="Picture 18">
            <a:extLst>
              <a:ext uri="{FF2B5EF4-FFF2-40B4-BE49-F238E27FC236}">
                <a16:creationId xmlns:a16="http://schemas.microsoft.com/office/drawing/2014/main" id="{8A545855-DF23-FE58-127A-83605CC4F8B9}"/>
              </a:ext>
            </a:extLst>
          </p:cNvPr>
          <p:cNvPicPr>
            <a:picLocks noChangeAspect="1"/>
          </p:cNvPicPr>
          <p:nvPr/>
        </p:nvPicPr>
        <p:blipFill>
          <a:blip r:embed="rId11"/>
          <a:stretch>
            <a:fillRect/>
          </a:stretch>
        </p:blipFill>
        <p:spPr>
          <a:xfrm>
            <a:off x="9903084" y="3027662"/>
            <a:ext cx="1136720" cy="1513856"/>
          </a:xfrm>
          <a:prstGeom prst="rect">
            <a:avLst/>
          </a:prstGeom>
        </p:spPr>
      </p:pic>
      <p:pic>
        <p:nvPicPr>
          <p:cNvPr id="20" name="Picture 19">
            <a:extLst>
              <a:ext uri="{FF2B5EF4-FFF2-40B4-BE49-F238E27FC236}">
                <a16:creationId xmlns:a16="http://schemas.microsoft.com/office/drawing/2014/main" id="{B6B43E1E-BAE5-9972-D738-84DF94B7D898}"/>
              </a:ext>
            </a:extLst>
          </p:cNvPr>
          <p:cNvPicPr>
            <a:picLocks noChangeAspect="1"/>
          </p:cNvPicPr>
          <p:nvPr/>
        </p:nvPicPr>
        <p:blipFill>
          <a:blip r:embed="rId12"/>
          <a:stretch>
            <a:fillRect/>
          </a:stretch>
        </p:blipFill>
        <p:spPr>
          <a:xfrm>
            <a:off x="6426980" y="4617591"/>
            <a:ext cx="2702646" cy="1819291"/>
          </a:xfrm>
          <a:prstGeom prst="rect">
            <a:avLst/>
          </a:prstGeom>
        </p:spPr>
      </p:pic>
      <p:pic>
        <p:nvPicPr>
          <p:cNvPr id="21" name="Picture 20">
            <a:extLst>
              <a:ext uri="{FF2B5EF4-FFF2-40B4-BE49-F238E27FC236}">
                <a16:creationId xmlns:a16="http://schemas.microsoft.com/office/drawing/2014/main" id="{1D68E231-AA9B-FC31-64A2-7D5911EDAE54}"/>
              </a:ext>
            </a:extLst>
          </p:cNvPr>
          <p:cNvPicPr>
            <a:picLocks noChangeAspect="1"/>
          </p:cNvPicPr>
          <p:nvPr/>
        </p:nvPicPr>
        <p:blipFill>
          <a:blip r:embed="rId13"/>
          <a:stretch>
            <a:fillRect/>
          </a:stretch>
        </p:blipFill>
        <p:spPr>
          <a:xfrm>
            <a:off x="9216309" y="4617591"/>
            <a:ext cx="2631527" cy="1819291"/>
          </a:xfrm>
          <a:prstGeom prst="rect">
            <a:avLst/>
          </a:prstGeom>
        </p:spPr>
      </p:pic>
      <p:pic>
        <p:nvPicPr>
          <p:cNvPr id="23" name="Picture 22">
            <a:extLst>
              <a:ext uri="{FF2B5EF4-FFF2-40B4-BE49-F238E27FC236}">
                <a16:creationId xmlns:a16="http://schemas.microsoft.com/office/drawing/2014/main" id="{240EBB9E-9DA3-DBF1-2FE4-1C36D0AC006B}"/>
              </a:ext>
            </a:extLst>
          </p:cNvPr>
          <p:cNvPicPr>
            <a:picLocks noChangeAspect="1"/>
          </p:cNvPicPr>
          <p:nvPr/>
        </p:nvPicPr>
        <p:blipFill>
          <a:blip r:embed="rId14"/>
          <a:stretch>
            <a:fillRect/>
          </a:stretch>
        </p:blipFill>
        <p:spPr>
          <a:xfrm>
            <a:off x="634089" y="1171649"/>
            <a:ext cx="2881593" cy="1623881"/>
          </a:xfrm>
          <a:prstGeom prst="rect">
            <a:avLst/>
          </a:prstGeom>
        </p:spPr>
      </p:pic>
      <p:pic>
        <p:nvPicPr>
          <p:cNvPr id="25" name="Picture 24">
            <a:extLst>
              <a:ext uri="{FF2B5EF4-FFF2-40B4-BE49-F238E27FC236}">
                <a16:creationId xmlns:a16="http://schemas.microsoft.com/office/drawing/2014/main" id="{CD0B0C60-5DF4-43F4-922B-026CA2A51B7D}"/>
              </a:ext>
            </a:extLst>
          </p:cNvPr>
          <p:cNvPicPr>
            <a:picLocks noChangeAspect="1"/>
          </p:cNvPicPr>
          <p:nvPr/>
        </p:nvPicPr>
        <p:blipFill>
          <a:blip r:embed="rId15"/>
          <a:stretch>
            <a:fillRect/>
          </a:stretch>
        </p:blipFill>
        <p:spPr>
          <a:xfrm>
            <a:off x="3577246" y="1147162"/>
            <a:ext cx="2512216" cy="1677529"/>
          </a:xfrm>
          <a:prstGeom prst="rect">
            <a:avLst/>
          </a:prstGeom>
        </p:spPr>
      </p:pic>
      <p:pic>
        <p:nvPicPr>
          <p:cNvPr id="27" name="Picture 26">
            <a:extLst>
              <a:ext uri="{FF2B5EF4-FFF2-40B4-BE49-F238E27FC236}">
                <a16:creationId xmlns:a16="http://schemas.microsoft.com/office/drawing/2014/main" id="{B1CCA3E5-F927-0583-86E3-F882C0B15F0D}"/>
              </a:ext>
            </a:extLst>
          </p:cNvPr>
          <p:cNvPicPr>
            <a:picLocks noChangeAspect="1"/>
          </p:cNvPicPr>
          <p:nvPr/>
        </p:nvPicPr>
        <p:blipFill>
          <a:blip r:embed="rId16"/>
          <a:stretch>
            <a:fillRect/>
          </a:stretch>
        </p:blipFill>
        <p:spPr>
          <a:xfrm>
            <a:off x="6151026" y="1158503"/>
            <a:ext cx="2785208" cy="1677528"/>
          </a:xfrm>
          <a:prstGeom prst="rect">
            <a:avLst/>
          </a:prstGeom>
        </p:spPr>
      </p:pic>
    </p:spTree>
    <p:extLst>
      <p:ext uri="{BB962C8B-B14F-4D97-AF65-F5344CB8AC3E}">
        <p14:creationId xmlns:p14="http://schemas.microsoft.com/office/powerpoint/2010/main" val="682816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8A8D4-5FDD-768A-9E71-CE5FC9423A57}"/>
              </a:ext>
            </a:extLst>
          </p:cNvPr>
          <p:cNvSpPr>
            <a:spLocks noGrp="1"/>
          </p:cNvSpPr>
          <p:nvPr>
            <p:ph type="title"/>
          </p:nvPr>
        </p:nvSpPr>
        <p:spPr/>
        <p:txBody>
          <a:bodyPr>
            <a:normAutofit fontScale="90000"/>
          </a:bodyPr>
          <a:lstStyle/>
          <a:p>
            <a:r>
              <a:rPr lang="en-US" b="1" dirty="0">
                <a:latin typeface="+mn-lt"/>
              </a:rPr>
              <a:t>Early Solar Cells</a:t>
            </a:r>
            <a:br>
              <a:rPr lang="en-US" dirty="0"/>
            </a:br>
            <a:r>
              <a:rPr lang="en-US" sz="2000" dirty="0">
                <a:latin typeface="+mn-lt"/>
              </a:rPr>
              <a:t>My first solar cell was an </a:t>
            </a:r>
            <a:r>
              <a:rPr lang="en-US" sz="2000" dirty="0" err="1">
                <a:latin typeface="+mn-lt"/>
              </a:rPr>
              <a:t>Internattional</a:t>
            </a:r>
            <a:r>
              <a:rPr lang="en-US" sz="2000" dirty="0">
                <a:latin typeface="+mn-lt"/>
              </a:rPr>
              <a:t> Rectifier model S4M, which I used while I was an elementary school student 60 years ago (about 1965). I also owned an EP-50 small DC motor which spun rapidly when </a:t>
            </a:r>
            <a:r>
              <a:rPr lang="en-US" sz="2000" dirty="0" err="1">
                <a:latin typeface="+mn-lt"/>
              </a:rPr>
              <a:t>powerd</a:t>
            </a:r>
            <a:r>
              <a:rPr lang="en-US" sz="2000" dirty="0">
                <a:latin typeface="+mn-lt"/>
              </a:rPr>
              <a:t> by the solar cell in direct sunlight. Some of the first solar cells were used to power satellites.</a:t>
            </a:r>
            <a:endParaRPr lang="en-US" dirty="0"/>
          </a:p>
        </p:txBody>
      </p:sp>
      <p:pic>
        <p:nvPicPr>
          <p:cNvPr id="5" name="Content Placeholder 4" descr="A close-up of a solar cell&#10;&#10;AI-generated content may be incorrect.">
            <a:extLst>
              <a:ext uri="{FF2B5EF4-FFF2-40B4-BE49-F238E27FC236}">
                <a16:creationId xmlns:a16="http://schemas.microsoft.com/office/drawing/2014/main" id="{5A4CEBC0-89A5-DD4C-8547-D3BA830409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72716"/>
            <a:ext cx="6631351" cy="4423059"/>
          </a:xfrm>
        </p:spPr>
      </p:pic>
      <p:pic>
        <p:nvPicPr>
          <p:cNvPr id="7" name="Picture 6" descr="A blue package with a metal object on it&#10;&#10;AI-generated content may be incorrect.">
            <a:extLst>
              <a:ext uri="{FF2B5EF4-FFF2-40B4-BE49-F238E27FC236}">
                <a16:creationId xmlns:a16="http://schemas.microsoft.com/office/drawing/2014/main" id="{CF54B67D-D68E-E3F8-45F9-F2D8FF405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30505"/>
            <a:ext cx="6096000" cy="4065270"/>
          </a:xfrm>
          <a:prstGeom prst="rect">
            <a:avLst/>
          </a:prstGeom>
        </p:spPr>
      </p:pic>
    </p:spTree>
    <p:extLst>
      <p:ext uri="{BB962C8B-B14F-4D97-AF65-F5344CB8AC3E}">
        <p14:creationId xmlns:p14="http://schemas.microsoft.com/office/powerpoint/2010/main" val="2672635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ED76-AFBF-ECD5-C658-191C01588E00}"/>
              </a:ext>
            </a:extLst>
          </p:cNvPr>
          <p:cNvSpPr>
            <a:spLocks noGrp="1"/>
          </p:cNvSpPr>
          <p:nvPr>
            <p:ph type="title"/>
          </p:nvPr>
        </p:nvSpPr>
        <p:spPr/>
        <p:txBody>
          <a:bodyPr/>
          <a:lstStyle/>
          <a:p>
            <a:r>
              <a:rPr lang="en-US" b="1" dirty="0">
                <a:latin typeface="+mn-lt"/>
              </a:rPr>
              <a:t>Energy Use Affects the Quality of Life</a:t>
            </a:r>
          </a:p>
        </p:txBody>
      </p:sp>
      <p:sp>
        <p:nvSpPr>
          <p:cNvPr id="3" name="Content Placeholder 2">
            <a:extLst>
              <a:ext uri="{FF2B5EF4-FFF2-40B4-BE49-F238E27FC236}">
                <a16:creationId xmlns:a16="http://schemas.microsoft.com/office/drawing/2014/main" id="{A61930DC-9A23-1E00-8BDB-A1792B54F88D}"/>
              </a:ext>
            </a:extLst>
          </p:cNvPr>
          <p:cNvSpPr>
            <a:spLocks noGrp="1"/>
          </p:cNvSpPr>
          <p:nvPr>
            <p:ph idx="1"/>
          </p:nvPr>
        </p:nvSpPr>
        <p:spPr/>
        <p:txBody>
          <a:bodyPr>
            <a:normAutofit fontScale="92500"/>
          </a:bodyPr>
          <a:lstStyle/>
          <a:p>
            <a:r>
              <a:rPr lang="en-US"/>
              <a:t>Energy is expensive – improving efficiency can help your budget</a:t>
            </a:r>
          </a:p>
          <a:p>
            <a:r>
              <a:rPr lang="en-US"/>
              <a:t>Human health and comfort require both heating and cooling of our homes and vehicles in our North Texas climate</a:t>
            </a:r>
          </a:p>
          <a:p>
            <a:r>
              <a:rPr lang="en-US"/>
              <a:t>Air pollution due to energy use in our homes and vehicles can lead to discomfort and medical issues such as allergies and cardiovascular disease</a:t>
            </a:r>
          </a:p>
          <a:p>
            <a:r>
              <a:rPr lang="en-US"/>
              <a:t>The location of the air pollution can be inside the home, local emissions from a vehicle tailpipe, when refilling a fossil fueled vehicle at a gas station, or outside in the general environment</a:t>
            </a:r>
          </a:p>
          <a:p>
            <a:r>
              <a:rPr lang="en-US"/>
              <a:t>Some home HVAC systems and autos can generate noise pollution</a:t>
            </a:r>
          </a:p>
          <a:p>
            <a:r>
              <a:rPr lang="en-US"/>
              <a:t>Global warming &amp; other societal issues are directly affected by energy use</a:t>
            </a:r>
          </a:p>
        </p:txBody>
      </p:sp>
    </p:spTree>
    <p:extLst>
      <p:ext uri="{BB962C8B-B14F-4D97-AF65-F5344CB8AC3E}">
        <p14:creationId xmlns:p14="http://schemas.microsoft.com/office/powerpoint/2010/main" val="534209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05A6-FA95-324D-148F-7BF06CD242F6}"/>
              </a:ext>
            </a:extLst>
          </p:cNvPr>
          <p:cNvSpPr>
            <a:spLocks noGrp="1"/>
          </p:cNvSpPr>
          <p:nvPr>
            <p:ph type="title"/>
          </p:nvPr>
        </p:nvSpPr>
        <p:spPr/>
        <p:txBody>
          <a:bodyPr/>
          <a:lstStyle/>
          <a:p>
            <a:r>
              <a:rPr lang="en-US" b="1" dirty="0">
                <a:latin typeface="+mn-lt"/>
              </a:rPr>
              <a:t>Ozone Air Pollution in North Texas</a:t>
            </a:r>
          </a:p>
        </p:txBody>
      </p:sp>
      <p:sp>
        <p:nvSpPr>
          <p:cNvPr id="3" name="Content Placeholder 2">
            <a:extLst>
              <a:ext uri="{FF2B5EF4-FFF2-40B4-BE49-F238E27FC236}">
                <a16:creationId xmlns:a16="http://schemas.microsoft.com/office/drawing/2014/main" id="{06779118-54A1-79DC-51E0-4A68875B2A0A}"/>
              </a:ext>
            </a:extLst>
          </p:cNvPr>
          <p:cNvSpPr>
            <a:spLocks noGrp="1"/>
          </p:cNvSpPr>
          <p:nvPr>
            <p:ph idx="1"/>
          </p:nvPr>
        </p:nvSpPr>
        <p:spPr/>
        <p:txBody>
          <a:bodyPr>
            <a:normAutofit fontScale="92500"/>
          </a:bodyPr>
          <a:lstStyle/>
          <a:p>
            <a:r>
              <a:rPr lang="en-US" dirty="0"/>
              <a:t>Dallas Morning News (2025):</a:t>
            </a:r>
            <a:r>
              <a:rPr lang="en-US" b="1" dirty="0"/>
              <a:t> Long ozone season starts up in DFW</a:t>
            </a:r>
            <a:r>
              <a:rPr lang="en-US" dirty="0"/>
              <a:t>. Increase in pollutant raises air quality concern for many until November. By MIRIAM FAUZIA, Staff Writer. Ozone season is upon North Texas, meaning air quality will be top of mind for some residents. The season — which marks the window when there’s a greater risk of harmful amounts of ground-level ozone — is actually the majority of the year in Dallas-Fort Worth, lasting from March 1 to November 30.</a:t>
            </a:r>
          </a:p>
          <a:p>
            <a:r>
              <a:rPr lang="en-US" dirty="0"/>
              <a:t>Ozone is a gas formed in the atmosphere when three atoms of oxygen combine, according to the Texas Commission on Environmental Quality.</a:t>
            </a:r>
          </a:p>
          <a:p>
            <a:r>
              <a:rPr lang="en-US" dirty="0"/>
              <a:t>While overall air quality has improved over the past few decades, ozone levels continue to exceed federal standards.</a:t>
            </a:r>
          </a:p>
        </p:txBody>
      </p:sp>
    </p:spTree>
    <p:extLst>
      <p:ext uri="{BB962C8B-B14F-4D97-AF65-F5344CB8AC3E}">
        <p14:creationId xmlns:p14="http://schemas.microsoft.com/office/powerpoint/2010/main" val="1677257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815C-9FEB-B111-3C5F-B9670FA3798D}"/>
              </a:ext>
            </a:extLst>
          </p:cNvPr>
          <p:cNvSpPr>
            <a:spLocks noGrp="1"/>
          </p:cNvSpPr>
          <p:nvPr>
            <p:ph type="title"/>
          </p:nvPr>
        </p:nvSpPr>
        <p:spPr/>
        <p:txBody>
          <a:bodyPr/>
          <a:lstStyle/>
          <a:p>
            <a:r>
              <a:rPr lang="en-US" b="1" dirty="0">
                <a:latin typeface="+mn-lt"/>
              </a:rPr>
              <a:t>Building Energy Efficiency</a:t>
            </a:r>
          </a:p>
        </p:txBody>
      </p:sp>
      <p:sp>
        <p:nvSpPr>
          <p:cNvPr id="3" name="Content Placeholder 2">
            <a:extLst>
              <a:ext uri="{FF2B5EF4-FFF2-40B4-BE49-F238E27FC236}">
                <a16:creationId xmlns:a16="http://schemas.microsoft.com/office/drawing/2014/main" id="{7AD2CF8D-DFD2-5FBD-FE59-FF7C02C88207}"/>
              </a:ext>
            </a:extLst>
          </p:cNvPr>
          <p:cNvSpPr>
            <a:spLocks noGrp="1"/>
          </p:cNvSpPr>
          <p:nvPr>
            <p:ph idx="1"/>
          </p:nvPr>
        </p:nvSpPr>
        <p:spPr/>
        <p:txBody>
          <a:bodyPr>
            <a:normAutofit/>
          </a:bodyPr>
          <a:lstStyle/>
          <a:p>
            <a:r>
              <a:rPr lang="en-US"/>
              <a:t>HVAC heating and cooling of buildings depends on isolating the indoor environment from the outdoor environment</a:t>
            </a:r>
          </a:p>
          <a:p>
            <a:r>
              <a:rPr lang="en-US"/>
              <a:t>One important area where energy can be wasted is air leakage around door and window gaskets as well as other locations</a:t>
            </a:r>
          </a:p>
          <a:p>
            <a:r>
              <a:rPr lang="en-US"/>
              <a:t>Energy can also leak directly through windows and doors</a:t>
            </a:r>
          </a:p>
          <a:p>
            <a:r>
              <a:rPr lang="en-US"/>
              <a:t>Quality insulation of the building envelope is also important, including walls, ceilings, roofs, and flooring</a:t>
            </a:r>
          </a:p>
          <a:p>
            <a:r>
              <a:rPr lang="en-US"/>
              <a:t>Many technologies with varying efficiencies are available for heating and cooling the air inside a building – more on this later</a:t>
            </a:r>
          </a:p>
        </p:txBody>
      </p:sp>
    </p:spTree>
    <p:extLst>
      <p:ext uri="{BB962C8B-B14F-4D97-AF65-F5344CB8AC3E}">
        <p14:creationId xmlns:p14="http://schemas.microsoft.com/office/powerpoint/2010/main" val="648697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4972-E120-A68B-CB8D-435A82C7E784}"/>
              </a:ext>
            </a:extLst>
          </p:cNvPr>
          <p:cNvSpPr>
            <a:spLocks noGrp="1"/>
          </p:cNvSpPr>
          <p:nvPr>
            <p:ph type="title"/>
          </p:nvPr>
        </p:nvSpPr>
        <p:spPr/>
        <p:txBody>
          <a:bodyPr/>
          <a:lstStyle/>
          <a:p>
            <a:r>
              <a:rPr lang="en-US" b="1" dirty="0">
                <a:latin typeface="+mn-lt"/>
              </a:rPr>
              <a:t>Energy Use in a Home</a:t>
            </a:r>
          </a:p>
        </p:txBody>
      </p:sp>
      <p:sp>
        <p:nvSpPr>
          <p:cNvPr id="3" name="Content Placeholder 2">
            <a:extLst>
              <a:ext uri="{FF2B5EF4-FFF2-40B4-BE49-F238E27FC236}">
                <a16:creationId xmlns:a16="http://schemas.microsoft.com/office/drawing/2014/main" id="{7928703D-B7FA-57E9-9A2C-064C29641185}"/>
              </a:ext>
            </a:extLst>
          </p:cNvPr>
          <p:cNvSpPr>
            <a:spLocks noGrp="1"/>
          </p:cNvSpPr>
          <p:nvPr>
            <p:ph idx="1"/>
          </p:nvPr>
        </p:nvSpPr>
        <p:spPr/>
        <p:txBody>
          <a:bodyPr>
            <a:normAutofit/>
          </a:bodyPr>
          <a:lstStyle/>
          <a:p>
            <a:r>
              <a:rPr lang="en-US"/>
              <a:t>The greatest use of energy in a house is usually the HVAC and water heating systems</a:t>
            </a:r>
          </a:p>
          <a:p>
            <a:r>
              <a:rPr lang="en-US"/>
              <a:t>But appliances also use a significant amount of energy. These include a refrigerator, oven, range top, dishwasher, washing machine, and clothes dryer. Televisions and other electronic devices can also use a significant amount of energy if they are left on for many hours.</a:t>
            </a:r>
          </a:p>
          <a:p>
            <a:r>
              <a:rPr lang="en-US"/>
              <a:t>Lighting and fans also consume quite a bit of energy, especially if used for long periods. LED lighting is much better than incandescent.</a:t>
            </a:r>
          </a:p>
          <a:p>
            <a:r>
              <a:rPr lang="en-US"/>
              <a:t>Natural gas appliances burn methane and release air pollution and greenhouse gases. Trace gases such as benzine are also released.</a:t>
            </a:r>
          </a:p>
          <a:p>
            <a:endParaRPr lang="en-US"/>
          </a:p>
        </p:txBody>
      </p:sp>
    </p:spTree>
    <p:extLst>
      <p:ext uri="{BB962C8B-B14F-4D97-AF65-F5344CB8AC3E}">
        <p14:creationId xmlns:p14="http://schemas.microsoft.com/office/powerpoint/2010/main" val="140545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D7B6-540B-AA39-A6A1-474967E40D81}"/>
              </a:ext>
            </a:extLst>
          </p:cNvPr>
          <p:cNvSpPr>
            <a:spLocks noGrp="1"/>
          </p:cNvSpPr>
          <p:nvPr>
            <p:ph type="title"/>
          </p:nvPr>
        </p:nvSpPr>
        <p:spPr/>
        <p:txBody>
          <a:bodyPr/>
          <a:lstStyle/>
          <a:p>
            <a:r>
              <a:rPr lang="en-US" b="1" dirty="0">
                <a:latin typeface="+mn-lt"/>
              </a:rPr>
              <a:t>Sources Of Energy For Home Use (</a:t>
            </a:r>
            <a:r>
              <a:rPr lang="en-US" b="1" dirty="0">
                <a:solidFill>
                  <a:srgbClr val="C00000"/>
                </a:solidFill>
                <a:latin typeface="+mn-lt"/>
              </a:rPr>
              <a:t>grid</a:t>
            </a:r>
            <a:r>
              <a:rPr lang="en-US" b="1" dirty="0">
                <a:latin typeface="+mn-lt"/>
              </a:rPr>
              <a:t>/</a:t>
            </a:r>
            <a:r>
              <a:rPr lang="en-US" b="1" dirty="0">
                <a:solidFill>
                  <a:srgbClr val="0070C0"/>
                </a:solidFill>
                <a:latin typeface="+mn-lt"/>
              </a:rPr>
              <a:t>local</a:t>
            </a:r>
            <a:r>
              <a:rPr lang="en-US" b="1" dirty="0">
                <a:latin typeface="+mn-lt"/>
              </a:rPr>
              <a:t>)</a:t>
            </a:r>
          </a:p>
        </p:txBody>
      </p:sp>
      <p:sp>
        <p:nvSpPr>
          <p:cNvPr id="3" name="Content Placeholder 2">
            <a:extLst>
              <a:ext uri="{FF2B5EF4-FFF2-40B4-BE49-F238E27FC236}">
                <a16:creationId xmlns:a16="http://schemas.microsoft.com/office/drawing/2014/main" id="{82D41CC4-ECC8-A82B-D69F-6017F0DDB698}"/>
              </a:ext>
            </a:extLst>
          </p:cNvPr>
          <p:cNvSpPr>
            <a:spLocks noGrp="1"/>
          </p:cNvSpPr>
          <p:nvPr>
            <p:ph idx="1"/>
          </p:nvPr>
        </p:nvSpPr>
        <p:spPr/>
        <p:txBody>
          <a:bodyPr>
            <a:normAutofit/>
          </a:bodyPr>
          <a:lstStyle/>
          <a:p>
            <a:r>
              <a:rPr lang="en-US" dirty="0">
                <a:solidFill>
                  <a:srgbClr val="C00000"/>
                </a:solidFill>
              </a:rPr>
              <a:t>Electric grid supplied renewable energy (solar, wind, hydroelectric)</a:t>
            </a:r>
          </a:p>
          <a:p>
            <a:r>
              <a:rPr lang="en-US" dirty="0">
                <a:solidFill>
                  <a:srgbClr val="C00000"/>
                </a:solidFill>
              </a:rPr>
              <a:t>Electric grid supplied nuclear energy</a:t>
            </a:r>
          </a:p>
          <a:p>
            <a:r>
              <a:rPr lang="en-US" dirty="0">
                <a:solidFill>
                  <a:srgbClr val="C00000"/>
                </a:solidFill>
              </a:rPr>
              <a:t>Electric grid supplied fossil fueled energy (methane gas, coal, oil)</a:t>
            </a:r>
          </a:p>
          <a:p>
            <a:r>
              <a:rPr lang="en-US" dirty="0">
                <a:solidFill>
                  <a:srgbClr val="C00000"/>
                </a:solidFill>
              </a:rPr>
              <a:t>District or co-generation energy (not available in most areas)</a:t>
            </a:r>
          </a:p>
          <a:p>
            <a:r>
              <a:rPr lang="en-US" dirty="0">
                <a:solidFill>
                  <a:srgbClr val="C00000"/>
                </a:solidFill>
              </a:rPr>
              <a:t>Natural gas via pipes (methane) and oil in some northern states</a:t>
            </a:r>
          </a:p>
          <a:p>
            <a:r>
              <a:rPr lang="en-US" dirty="0">
                <a:solidFill>
                  <a:srgbClr val="0070C0"/>
                </a:solidFill>
              </a:rPr>
              <a:t>Local home solar panels (and batteries)</a:t>
            </a:r>
          </a:p>
          <a:p>
            <a:r>
              <a:rPr lang="en-US" dirty="0">
                <a:solidFill>
                  <a:srgbClr val="0070C0"/>
                </a:solidFill>
              </a:rPr>
              <a:t>Vehicle to house transfer from electric vehicle (coming soon!)</a:t>
            </a:r>
          </a:p>
          <a:p>
            <a:r>
              <a:rPr lang="en-US" dirty="0">
                <a:solidFill>
                  <a:srgbClr val="0070C0"/>
                </a:solidFill>
              </a:rPr>
              <a:t>Heating or electric generator using methane, propane, or gasoline</a:t>
            </a:r>
          </a:p>
          <a:p>
            <a:endParaRPr lang="en-US" dirty="0"/>
          </a:p>
        </p:txBody>
      </p:sp>
    </p:spTree>
    <p:extLst>
      <p:ext uri="{BB962C8B-B14F-4D97-AF65-F5344CB8AC3E}">
        <p14:creationId xmlns:p14="http://schemas.microsoft.com/office/powerpoint/2010/main" val="1567717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E00D-D681-871F-151D-6A8A3F5071DB}"/>
              </a:ext>
            </a:extLst>
          </p:cNvPr>
          <p:cNvSpPr>
            <a:spLocks noGrp="1"/>
          </p:cNvSpPr>
          <p:nvPr>
            <p:ph type="title"/>
          </p:nvPr>
        </p:nvSpPr>
        <p:spPr/>
        <p:txBody>
          <a:bodyPr/>
          <a:lstStyle/>
          <a:p>
            <a:r>
              <a:rPr lang="en-US" b="1" dirty="0">
                <a:latin typeface="+mn-lt"/>
              </a:rPr>
              <a:t>Renewable vs Non-Renewable </a:t>
            </a:r>
            <a:br>
              <a:rPr lang="en-US" b="1" dirty="0">
                <a:latin typeface="+mn-lt"/>
              </a:rPr>
            </a:br>
            <a:r>
              <a:rPr lang="en-US" b="1" dirty="0">
                <a:latin typeface="+mn-lt"/>
              </a:rPr>
              <a:t>Energy Sources</a:t>
            </a:r>
          </a:p>
        </p:txBody>
      </p:sp>
      <p:sp>
        <p:nvSpPr>
          <p:cNvPr id="3" name="Content Placeholder 2">
            <a:extLst>
              <a:ext uri="{FF2B5EF4-FFF2-40B4-BE49-F238E27FC236}">
                <a16:creationId xmlns:a16="http://schemas.microsoft.com/office/drawing/2014/main" id="{81792951-50AA-9678-AE2C-2411A01DBCA5}"/>
              </a:ext>
            </a:extLst>
          </p:cNvPr>
          <p:cNvSpPr>
            <a:spLocks noGrp="1"/>
          </p:cNvSpPr>
          <p:nvPr>
            <p:ph idx="1"/>
          </p:nvPr>
        </p:nvSpPr>
        <p:spPr/>
        <p:txBody>
          <a:bodyPr/>
          <a:lstStyle/>
          <a:p>
            <a:r>
              <a:rPr lang="en-US"/>
              <a:t>Renewable energy sources (solar, wind, and hydroelectric) are essentially non-polluting and rely on energy provided in our current era from the sun</a:t>
            </a:r>
          </a:p>
          <a:p>
            <a:r>
              <a:rPr lang="en-US"/>
              <a:t>Non-Renewable fossil energy sources (methane, oil, propane) normally require burning of fuels which were created using energy from the sun in previous eras, producing air and often other pollution, including greenhouse gases</a:t>
            </a:r>
          </a:p>
          <a:p>
            <a:r>
              <a:rPr lang="en-US"/>
              <a:t>Nuclear energy is technically non-renewable, but does not produce air pollution. But it does produce radioactive waste and thermal (heat) pollution</a:t>
            </a:r>
          </a:p>
        </p:txBody>
      </p:sp>
    </p:spTree>
    <p:extLst>
      <p:ext uri="{BB962C8B-B14F-4D97-AF65-F5344CB8AC3E}">
        <p14:creationId xmlns:p14="http://schemas.microsoft.com/office/powerpoint/2010/main" val="2011097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574</TotalTime>
  <Words>2608</Words>
  <Application>Microsoft Office PowerPoint</Application>
  <PresentationFormat>Widescreen</PresentationFormat>
  <Paragraphs>148</Paragraphs>
  <Slides>29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Aptos</vt:lpstr>
      <vt:lpstr>Arial</vt:lpstr>
      <vt:lpstr>Calibri</vt:lpstr>
      <vt:lpstr>Calibri Light</vt:lpstr>
      <vt:lpstr>Times New Roman</vt:lpstr>
      <vt:lpstr>Office Theme</vt:lpstr>
      <vt:lpstr>PowerPoint Presentation</vt:lpstr>
      <vt:lpstr>Byrom House Overview by Bill Byrom (Irving TX)</vt:lpstr>
      <vt:lpstr>Early Solar Cells My first solar cell was an Internattional Rectifier model S4M, which I used while I was an elementary school student 60 years ago (about 1965). I also owned an EP-50 small DC motor which spun rapidly when powerd by the solar cell in direct sunlight. Some of the first solar cells were used to power satellites.</vt:lpstr>
      <vt:lpstr>Energy Use Affects the Quality of Life</vt:lpstr>
      <vt:lpstr>Ozone Air Pollution in North Texas</vt:lpstr>
      <vt:lpstr>Building Energy Efficiency</vt:lpstr>
      <vt:lpstr>Energy Use in a Home</vt:lpstr>
      <vt:lpstr>Sources Of Energy For Home Use (grid/local)</vt:lpstr>
      <vt:lpstr>Renewable vs Non-Renewable  Energy Sources</vt:lpstr>
      <vt:lpstr>Renewable Energy Supplied From The Grid</vt:lpstr>
      <vt:lpstr>Home Solar Power Systems</vt:lpstr>
      <vt:lpstr>Byrom Net Zero House in Irving TX</vt:lpstr>
      <vt:lpstr>Features of this house</vt:lpstr>
      <vt:lpstr>Additional House Features</vt:lpstr>
      <vt:lpstr>More House Features</vt:lpstr>
      <vt:lpstr>Solar Power System</vt:lpstr>
      <vt:lpstr>Operation of the Solar Power System</vt:lpstr>
      <vt:lpstr>Zero Energy Building (ZEB) Definition</vt:lpstr>
      <vt:lpstr>Effect of Solar Power System on Electric Bill</vt:lpstr>
      <vt:lpstr>Byrom House Solar System Results</vt:lpstr>
      <vt:lpstr>Sun Angle Effect on Solar Power System</vt:lpstr>
      <vt:lpstr>PV Generation on Clear and Cloudy Days</vt:lpstr>
      <vt:lpstr>Load Shifting Using ESS Battery</vt:lpstr>
      <vt:lpstr>Comparison with  Artemis II Spacecraft</vt:lpstr>
      <vt:lpstr>Solar System History 2024/2025</vt:lpstr>
      <vt:lpstr>Hyundai IONIQ 5 EV with Wallbox charger</vt:lpstr>
      <vt:lpstr>PowerPoint Presentation</vt:lpstr>
      <vt:lpstr>PowerPoint Presentation</vt:lpstr>
      <vt:lpstr>Demolition &amp; New House Construction Photos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Byrom</dc:creator>
  <cp:lastModifiedBy>Bill Byrom</cp:lastModifiedBy>
  <cp:revision>4</cp:revision>
  <dcterms:created xsi:type="dcterms:W3CDTF">2023-10-07T05:05:23Z</dcterms:created>
  <dcterms:modified xsi:type="dcterms:W3CDTF">2026-04-11T05:50:15Z</dcterms:modified>
</cp:coreProperties>
</file>